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4" r:id="rId3"/>
    <p:sldId id="280" r:id="rId4"/>
    <p:sldId id="281" r:id="rId5"/>
    <p:sldId id="279" r:id="rId6"/>
    <p:sldId id="283" r:id="rId7"/>
    <p:sldId id="287" r:id="rId8"/>
    <p:sldId id="273" r:id="rId9"/>
    <p:sldId id="272" r:id="rId10"/>
    <p:sldId id="276" r:id="rId11"/>
    <p:sldId id="278" r:id="rId12"/>
    <p:sldId id="286" r:id="rId13"/>
    <p:sldId id="284" r:id="rId14"/>
    <p:sldId id="285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1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06.11.2015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714744" y="857232"/>
            <a:ext cx="38073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Урок 10</a:t>
            </a:r>
            <a:r>
              <a:rPr lang="uk-UA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. 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Створення текстового      документа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7554" y="2285992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роботі дуже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працює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текстом — пише листи, статті до газети, твори, повідомлення тощо, тобто створює текстові документи.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будемо вчитись </a:t>
            </a:r>
            <a:r>
              <a:rPr lang="uk-UA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 текстовий документ</a:t>
            </a:r>
          </a:p>
        </p:txBody>
      </p:sp>
      <p:pic>
        <p:nvPicPr>
          <p:cNvPr id="6146" name="Picture 2" descr="http://yak-prosto.com/images/7/1/yak-zrobiti-z-dokumenta-kni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429000"/>
            <a:ext cx="1182396" cy="1582592"/>
          </a:xfrm>
          <a:prstGeom prst="rect">
            <a:avLst/>
          </a:prstGeom>
          <a:noFill/>
        </p:spPr>
      </p:pic>
      <p:pic>
        <p:nvPicPr>
          <p:cNvPr id="7" name="Picture 2" descr="C:\Users\Admin\Desktop\Розділ 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285992"/>
            <a:ext cx="3048020" cy="3048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Autofit/>
          </a:bodyPr>
          <a:lstStyle/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Запусти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виконання текстовий редактор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Виконай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створення нового текстового документа для наступного тексту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/>
            <a:endParaRPr lang="uk-UA" sz="1400" dirty="0"/>
          </a:p>
          <a:p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61" y="1910333"/>
            <a:ext cx="4819650" cy="159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501008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 тексту та форматування мають відповідати зразку. Розміри символів у тексті — 14, у заголовку — 18. Запропонуй, як їх можна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відформатувати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Збережи текст.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Закрий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текстовий редактор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85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3214686"/>
            <a:ext cx="80233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dirty="0" smtClean="0"/>
              <a:t>З історії книг</a:t>
            </a:r>
          </a:p>
          <a:p>
            <a:pPr marL="342900" indent="-342900"/>
            <a:r>
              <a:rPr lang="uk-UA" dirty="0" smtClean="0"/>
              <a:t>Створення книги – довга, захоплива історія. З давніх-давен люди</a:t>
            </a:r>
          </a:p>
          <a:p>
            <a:pPr marL="342900" indent="-342900"/>
            <a:r>
              <a:rPr lang="uk-UA" dirty="0" smtClean="0"/>
              <a:t>Шукали різні способи збереження знань і передачі їх наступним</a:t>
            </a:r>
          </a:p>
          <a:p>
            <a:pPr marL="342900" indent="-342900"/>
            <a:r>
              <a:rPr lang="uk-UA" dirty="0" smtClean="0"/>
              <a:t>поколінням. Багато відкриттів зробили наші предки, щоб залучити</a:t>
            </a:r>
          </a:p>
          <a:p>
            <a:pPr marL="342900" indent="-342900"/>
            <a:r>
              <a:rPr lang="uk-UA" dirty="0" smtClean="0"/>
              <a:t>до здобуття знань якомога більше людей.</a:t>
            </a:r>
          </a:p>
          <a:p>
            <a:pPr marL="342900" indent="-342900"/>
            <a:r>
              <a:rPr lang="uk-UA" dirty="0" smtClean="0"/>
              <a:t>						За Віктором Дацкевичем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714348" y="200024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Ганнуся ввела текст, але не встигла його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відформатувати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Запиши, які дії потрібно виконати Ганнусі, щоб текст виглядав краще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57224" y="492919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1.Заголовок  встановити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жирним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розмістити по центру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7715304" cy="173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кутник 18"/>
          <p:cNvSpPr/>
          <p:nvPr/>
        </p:nvSpPr>
        <p:spPr>
          <a:xfrm>
            <a:off x="857224" y="5357826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абзацний відступ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 рядка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4686"/>
            <a:ext cx="7858181" cy="16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кутник 21"/>
          <p:cNvSpPr/>
          <p:nvPr/>
        </p:nvSpPr>
        <p:spPr>
          <a:xfrm>
            <a:off x="1428728" y="5857892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Віктором Дацкевичем </a:t>
            </a: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курсивом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214686"/>
            <a:ext cx="77867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кутник 23"/>
          <p:cNvSpPr/>
          <p:nvPr/>
        </p:nvSpPr>
        <p:spPr>
          <a:xfrm>
            <a:off x="3929058" y="785794"/>
            <a:ext cx="36615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Опрацювання тексту</a:t>
            </a:r>
          </a:p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На комп’ютері</a:t>
            </a: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6182" y="1857364"/>
            <a:ext cx="4742039" cy="4602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000240"/>
            <a:ext cx="331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Познач фрагменти,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яких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929058" y="3286124"/>
            <a:ext cx="1357322" cy="1428760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215206" y="5429264"/>
            <a:ext cx="1143008" cy="1143032"/>
          </a:xfrm>
          <a:prstGeom prst="roundRect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3929058" y="785794"/>
            <a:ext cx="36615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Опрацювання тексту</a:t>
            </a:r>
          </a:p>
          <a:p>
            <a:pPr marL="914400" indent="-914400"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На комп’ютері</a:t>
            </a:r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Підсумок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уроку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643314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dirty="0" smtClean="0"/>
              <a:t>Про що хотіли би дізнатися більше?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3286116" y="4071942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 </a:t>
            </a:r>
            <a:r>
              <a:rPr lang="ru-RU" dirty="0" err="1" smtClean="0"/>
              <a:t>Розкажи</a:t>
            </a:r>
            <a:r>
              <a:rPr lang="ru-RU" dirty="0" smtClean="0"/>
              <a:t> алгоритм </a:t>
            </a:r>
            <a:r>
              <a:rPr lang="ru-RU" dirty="0" err="1" smtClean="0"/>
              <a:t>створення</a:t>
            </a:r>
            <a:r>
              <a:rPr lang="ru-RU" dirty="0" smtClean="0"/>
              <a:t> нового текстового документа.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286116" y="2214554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1. </a:t>
            </a:r>
            <a:r>
              <a:rPr lang="uk-UA" dirty="0" smtClean="0"/>
              <a:t>Що цікавого сьогодні ви дізналися на уроці?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2786058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dirty="0" smtClean="0"/>
              <a:t>Що найбільше сподобалося?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286116" y="3214686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dirty="0" smtClean="0"/>
              <a:t>Що запам’яталося?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Домашнє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643182"/>
            <a:ext cx="3000396" cy="857256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Ст. 44-47, завдання 1 </a:t>
            </a:r>
            <a:endParaRPr lang="uk-UA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92867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Алгоритм створення нового текстового документа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714348" y="2714620"/>
            <a:ext cx="8143932" cy="2571768"/>
            <a:chOff x="357158" y="3214686"/>
            <a:chExt cx="7572428" cy="1857388"/>
          </a:xfrm>
        </p:grpSpPr>
        <p:sp>
          <p:nvSpPr>
            <p:cNvPr id="7" name="Горизонтальний сувій 6"/>
            <p:cNvSpPr/>
            <p:nvPr/>
          </p:nvSpPr>
          <p:spPr>
            <a:xfrm>
              <a:off x="357158" y="3214686"/>
              <a:ext cx="6643734" cy="1857388"/>
            </a:xfrm>
            <a:prstGeom prst="horizontalScroll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714348" y="3571876"/>
              <a:ext cx="7215238" cy="1267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/>
                <a:t>                              Зимовий вечір</a:t>
              </a:r>
            </a:p>
            <a:p>
              <a:r>
                <a:rPr lang="ru-RU" dirty="0" smtClean="0"/>
                <a:t>     </a:t>
              </a:r>
              <a:r>
                <a:rPr lang="ru-RU" dirty="0" err="1" smtClean="0"/>
                <a:t>Падає</a:t>
              </a:r>
              <a:r>
                <a:rPr lang="ru-RU" dirty="0" smtClean="0"/>
                <a:t> </a:t>
              </a:r>
              <a:r>
                <a:rPr lang="ru-RU" dirty="0" err="1" smtClean="0"/>
                <a:t>сніг</a:t>
              </a:r>
              <a:r>
                <a:rPr lang="ru-RU" dirty="0" smtClean="0"/>
                <a:t>, </a:t>
              </a:r>
              <a:r>
                <a:rPr lang="ru-RU" dirty="0" err="1" smtClean="0"/>
                <a:t>такий</a:t>
              </a:r>
              <a:r>
                <a:rPr lang="ru-RU" dirty="0" smtClean="0"/>
                <a:t> </a:t>
              </a:r>
              <a:r>
                <a:rPr lang="ru-RU" dirty="0" err="1" smtClean="0"/>
                <a:t>лагідний</a:t>
              </a:r>
              <a:r>
                <a:rPr lang="ru-RU" dirty="0" smtClean="0"/>
                <a:t>, </a:t>
              </a:r>
              <a:r>
                <a:rPr lang="ru-RU" dirty="0" err="1" smtClean="0"/>
                <a:t>м’який</a:t>
              </a:r>
              <a:r>
                <a:rPr lang="ru-RU" dirty="0" smtClean="0"/>
                <a:t>, </a:t>
              </a:r>
              <a:r>
                <a:rPr lang="ru-RU" dirty="0" err="1" smtClean="0"/>
                <a:t>пухнастий</a:t>
              </a:r>
              <a:r>
                <a:rPr lang="ru-RU" dirty="0" smtClean="0"/>
                <a:t>,</a:t>
              </a:r>
            </a:p>
            <a:p>
              <a:r>
                <a:rPr lang="ru-RU" dirty="0" smtClean="0"/>
                <a:t>великими </a:t>
              </a:r>
              <a:r>
                <a:rPr lang="ru-RU" dirty="0" err="1" smtClean="0"/>
                <a:t>сніжинками</a:t>
              </a:r>
              <a:r>
                <a:rPr lang="ru-RU" dirty="0" smtClean="0"/>
                <a:t>. </a:t>
              </a:r>
              <a:r>
                <a:rPr lang="ru-RU" dirty="0" err="1" smtClean="0"/>
                <a:t>Яскраві</a:t>
              </a:r>
              <a:r>
                <a:rPr lang="ru-RU" dirty="0" smtClean="0"/>
                <a:t>, </a:t>
              </a:r>
              <a:r>
                <a:rPr lang="ru-RU" dirty="0" err="1" smtClean="0"/>
                <a:t>темніші</a:t>
              </a:r>
              <a:r>
                <a:rPr lang="ru-RU" dirty="0" smtClean="0"/>
                <a:t>, а то </a:t>
              </a:r>
              <a:r>
                <a:rPr lang="ru-RU" dirty="0" err="1" smtClean="0"/>
                <a:t>й</a:t>
              </a:r>
              <a:r>
                <a:rPr lang="ru-RU" dirty="0" smtClean="0"/>
                <a:t> </a:t>
              </a:r>
              <a:r>
                <a:rPr lang="ru-RU" dirty="0" err="1" smtClean="0"/>
                <a:t>зовсім</a:t>
              </a:r>
              <a:r>
                <a:rPr lang="ru-RU" dirty="0" smtClean="0"/>
                <a:t> </a:t>
              </a:r>
            </a:p>
            <a:p>
              <a:r>
                <a:rPr lang="ru-RU" dirty="0" err="1" smtClean="0"/>
                <a:t>білі</a:t>
              </a:r>
              <a:r>
                <a:rPr lang="ru-RU" dirty="0" smtClean="0"/>
                <a:t> </a:t>
              </a:r>
              <a:r>
                <a:rPr lang="ru-RU" dirty="0" err="1" smtClean="0"/>
                <a:t>зірочки</a:t>
              </a:r>
              <a:r>
                <a:rPr lang="ru-RU" dirty="0" smtClean="0"/>
                <a:t> </a:t>
              </a:r>
              <a:r>
                <a:rPr lang="ru-RU" dirty="0" err="1" smtClean="0"/>
                <a:t>падають</a:t>
              </a:r>
              <a:r>
                <a:rPr lang="ru-RU" dirty="0" smtClean="0"/>
                <a:t> </a:t>
              </a:r>
              <a:r>
                <a:rPr lang="ru-RU" dirty="0" err="1" smtClean="0"/>
                <a:t>повільно</a:t>
              </a:r>
              <a:r>
                <a:rPr lang="ru-RU" dirty="0" smtClean="0"/>
                <a:t> </a:t>
              </a:r>
              <a:r>
                <a:rPr lang="ru-RU" dirty="0" err="1" smtClean="0"/>
                <a:t>й</a:t>
              </a:r>
              <a:r>
                <a:rPr lang="ru-RU" dirty="0" smtClean="0"/>
                <a:t> тихо.</a:t>
              </a:r>
            </a:p>
            <a:p>
              <a:r>
                <a:rPr lang="ru-RU" dirty="0" smtClean="0"/>
                <a:t>     У </a:t>
              </a:r>
              <a:r>
                <a:rPr lang="ru-RU" dirty="0" err="1" smtClean="0"/>
                <a:t>небі</a:t>
              </a:r>
              <a:r>
                <a:rPr lang="ru-RU" dirty="0" smtClean="0"/>
                <a:t> не видно </a:t>
              </a:r>
              <a:r>
                <a:rPr lang="ru-RU" dirty="0" err="1" smtClean="0"/>
                <a:t>золотих</a:t>
              </a:r>
              <a:r>
                <a:rPr lang="ru-RU" dirty="0" smtClean="0"/>
                <a:t> </a:t>
              </a:r>
              <a:r>
                <a:rPr lang="ru-RU" dirty="0" err="1" smtClean="0"/>
                <a:t>зірок</a:t>
              </a:r>
              <a:r>
                <a:rPr lang="ru-RU" dirty="0" smtClean="0"/>
                <a:t>. </a:t>
              </a:r>
              <a:r>
                <a:rPr lang="ru-RU" dirty="0" err="1" smtClean="0"/>
                <a:t>Вечір</a:t>
              </a:r>
              <a:r>
                <a:rPr lang="ru-RU" dirty="0" smtClean="0"/>
                <a:t> </a:t>
              </a:r>
              <a:r>
                <a:rPr lang="ru-RU" dirty="0" err="1" smtClean="0"/>
                <a:t>гарний</a:t>
              </a:r>
              <a:r>
                <a:rPr lang="ru-RU" dirty="0" smtClean="0"/>
                <a:t>. </a:t>
              </a:r>
              <a:r>
                <a:rPr lang="ru-RU" dirty="0" err="1" smtClean="0"/>
                <a:t>Такі</a:t>
              </a:r>
              <a:endParaRPr lang="ru-RU" dirty="0" smtClean="0"/>
            </a:p>
            <a:p>
              <a:r>
                <a:rPr lang="uk-UA" dirty="0" smtClean="0"/>
                <a:t>приємні вечірні сутінки!</a:t>
              </a:r>
              <a:endParaRPr lang="uk-UA" dirty="0"/>
            </a:p>
          </p:txBody>
        </p:sp>
      </p:grpSp>
      <p:sp>
        <p:nvSpPr>
          <p:cNvPr id="10" name="Прямокутник 9"/>
          <p:cNvSpPr/>
          <p:nvPr/>
        </p:nvSpPr>
        <p:spPr>
          <a:xfrm>
            <a:off x="785786" y="2285992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Художні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тексти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бувають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прозові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віршовані</a:t>
            </a:r>
            <a:r>
              <a:rPr lang="ru-RU" sz="2000" b="1" i="1" dirty="0" smtClean="0"/>
              <a:t>. Вони</a:t>
            </a:r>
          </a:p>
          <a:p>
            <a:r>
              <a:rPr lang="ru-RU" sz="2000" b="1" i="1" dirty="0" err="1" smtClean="0"/>
              <a:t>по-різному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розташовуються</a:t>
            </a:r>
            <a:r>
              <a:rPr lang="ru-RU" sz="2000" b="1" i="1" dirty="0" smtClean="0"/>
              <a:t> на </a:t>
            </a:r>
            <a:r>
              <a:rPr lang="ru-RU" sz="2000" b="1" i="1" dirty="0" err="1" smtClean="0"/>
              <a:t>папері</a:t>
            </a:r>
            <a:r>
              <a:rPr lang="ru-RU" sz="2000" b="1" i="1" dirty="0" smtClean="0"/>
              <a:t>. </a:t>
            </a:r>
            <a:r>
              <a:rPr lang="ru-RU" sz="2000" b="1" i="1" dirty="0" err="1" smtClean="0"/>
              <a:t>Наприклад</a:t>
            </a:r>
            <a:r>
              <a:rPr lang="ru-RU" sz="2000" b="1" i="1" dirty="0" smtClean="0"/>
              <a:t>:</a:t>
            </a:r>
            <a:endParaRPr lang="uk-UA" sz="2000" b="1" i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5143512"/>
            <a:ext cx="460090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92867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Алгоритм створення нового текстового документа</a:t>
            </a:r>
          </a:p>
        </p:txBody>
      </p:sp>
      <p:grpSp>
        <p:nvGrpSpPr>
          <p:cNvPr id="2" name="Групувати 5"/>
          <p:cNvGrpSpPr/>
          <p:nvPr/>
        </p:nvGrpSpPr>
        <p:grpSpPr>
          <a:xfrm>
            <a:off x="285720" y="2000240"/>
            <a:ext cx="4512725" cy="4572032"/>
            <a:chOff x="357158" y="3214686"/>
            <a:chExt cx="6643734" cy="1857388"/>
          </a:xfrm>
        </p:grpSpPr>
        <p:sp>
          <p:nvSpPr>
            <p:cNvPr id="7" name="Горизонтальний сувій 6"/>
            <p:cNvSpPr/>
            <p:nvPr/>
          </p:nvSpPr>
          <p:spPr>
            <a:xfrm>
              <a:off x="357158" y="3214686"/>
              <a:ext cx="6643734" cy="1857388"/>
            </a:xfrm>
            <a:prstGeom prst="horizontalScroll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/>
            <p:cNvSpPr/>
            <p:nvPr/>
          </p:nvSpPr>
          <p:spPr>
            <a:xfrm>
              <a:off x="1514057" y="3591968"/>
              <a:ext cx="4943113" cy="1162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/>
                <a:t>                Квіти</a:t>
              </a:r>
            </a:p>
            <a:p>
              <a:r>
                <a:rPr lang="uk-UA" dirty="0" smtClean="0"/>
                <a:t>На лужок примчали діти,</a:t>
              </a:r>
            </a:p>
            <a:p>
              <a:r>
                <a:rPr lang="uk-UA" dirty="0" smtClean="0"/>
                <a:t>Наче бджілок рій,</a:t>
              </a:r>
            </a:p>
            <a:p>
              <a:r>
                <a:rPr lang="uk-UA" dirty="0" smtClean="0"/>
                <a:t>І гайда шукати квіти</a:t>
              </a:r>
            </a:p>
            <a:p>
              <a:r>
                <a:rPr lang="uk-UA" dirty="0" smtClean="0"/>
                <a:t>У траві густій.</a:t>
              </a:r>
            </a:p>
            <a:p>
              <a:r>
                <a:rPr lang="uk-UA" dirty="0" smtClean="0"/>
                <a:t>Поспитав у сонця вітер:</a:t>
              </a:r>
            </a:p>
            <a:p>
              <a:r>
                <a:rPr lang="uk-UA" dirty="0" smtClean="0"/>
                <a:t>— Спробуй зрозумій,</a:t>
              </a:r>
            </a:p>
            <a:p>
              <a:r>
                <a:rPr lang="ru-RU" dirty="0" smtClean="0"/>
                <a:t>Де тут </a:t>
              </a:r>
              <a:r>
                <a:rPr lang="ru-RU" dirty="0" err="1" smtClean="0"/>
                <a:t>діти</a:t>
              </a:r>
              <a:r>
                <a:rPr lang="ru-RU" dirty="0" smtClean="0"/>
                <a:t>, а де </a:t>
              </a:r>
              <a:r>
                <a:rPr lang="ru-RU" dirty="0" err="1" smtClean="0"/>
                <a:t>квіти</a:t>
              </a:r>
              <a:endParaRPr lang="ru-RU" dirty="0" smtClean="0"/>
            </a:p>
            <a:p>
              <a:r>
                <a:rPr lang="uk-UA" dirty="0" smtClean="0"/>
                <a:t>У траві густій.</a:t>
              </a:r>
            </a:p>
            <a:p>
              <a:r>
                <a:rPr lang="uk-UA" i="1" dirty="0" smtClean="0"/>
                <a:t>                         П. Осадчук</a:t>
              </a:r>
              <a:endParaRPr lang="uk-UA" dirty="0"/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328614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100010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Алгоритм створення нового текстового документа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642910" y="2274838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На </a:t>
            </a:r>
            <a:r>
              <a:rPr lang="ru-RU" dirty="0" err="1" smtClean="0"/>
              <a:t>попередніх</a:t>
            </a:r>
            <a:r>
              <a:rPr lang="ru-RU" dirty="0" smtClean="0"/>
              <a:t> уроках </a:t>
            </a:r>
            <a:r>
              <a:rPr lang="ru-RU" dirty="0" err="1" smtClean="0"/>
              <a:t>тобі</a:t>
            </a:r>
            <a:r>
              <a:rPr lang="ru-RU" dirty="0" smtClean="0"/>
              <a:t> доводилось </a:t>
            </a:r>
            <a:r>
              <a:rPr lang="ru-RU" dirty="0" err="1" smtClean="0"/>
              <a:t>редагувати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r>
              <a:rPr lang="ru-RU" dirty="0" err="1" smtClean="0"/>
              <a:t>форматувати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доповнювати</a:t>
            </a:r>
            <a:endParaRPr lang="ru-RU" dirty="0" smtClean="0"/>
          </a:p>
          <a:p>
            <a:r>
              <a:rPr lang="uk-UA" dirty="0" smtClean="0"/>
              <a:t>їх фрагментами тексту.</a:t>
            </a:r>
          </a:p>
        </p:txBody>
      </p:sp>
      <p:pic>
        <p:nvPicPr>
          <p:cNvPr id="21506" name="Picture 2" descr="https://bader4ik.files.wordpress.com/2014/05/00800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14554"/>
            <a:ext cx="2571768" cy="1910456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2428860" y="4286256"/>
            <a:ext cx="5357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Тепер</a:t>
            </a:r>
            <a:r>
              <a:rPr lang="ru-RU" dirty="0" smtClean="0"/>
              <a:t> настав час </a:t>
            </a:r>
            <a:r>
              <a:rPr lang="ru-RU" dirty="0" err="1" smtClean="0"/>
              <a:t>навчитися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uk-UA" dirty="0" smtClean="0"/>
              <a:t>документи із самого початку.</a:t>
            </a:r>
            <a:endParaRPr lang="uk-UA" dirty="0"/>
          </a:p>
        </p:txBody>
      </p:sp>
      <p:pic>
        <p:nvPicPr>
          <p:cNvPr id="11" name="Picture 2" descr="http://yak-prosto.com/images/7/1/yak-zrobiti-z-dokumenta-kni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1182396" cy="1582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92867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Алгоритм створення нового текстового документа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642910" y="2428868"/>
            <a:ext cx="67151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Запусти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642910" y="3071810"/>
            <a:ext cx="507209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Установи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шрифту,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буде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вводитися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42910" y="4429132"/>
            <a:ext cx="821537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Установи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бігунки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askludwig.files.wordpress.com/2011/06/wordpad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285992"/>
            <a:ext cx="700080" cy="73771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071810"/>
            <a:ext cx="26479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lum bright="-32000" contrast="56000"/>
          </a:blip>
          <a:srcRect/>
          <a:stretch>
            <a:fillRect/>
          </a:stretch>
        </p:blipFill>
        <p:spPr bwMode="auto">
          <a:xfrm>
            <a:off x="2857488" y="5429264"/>
            <a:ext cx="59626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круглений прямокутник 13"/>
          <p:cNvSpPr/>
          <p:nvPr/>
        </p:nvSpPr>
        <p:spPr>
          <a:xfrm>
            <a:off x="7215206" y="3500438"/>
            <a:ext cx="500066" cy="285752"/>
          </a:xfrm>
          <a:prstGeom prst="roundRect">
            <a:avLst/>
          </a:prstGeom>
          <a:solidFill>
            <a:srgbClr val="FF0000">
              <a:alpha val="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143240" y="5786454"/>
            <a:ext cx="357190" cy="428628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8143900" y="5786454"/>
            <a:ext cx="357190" cy="428628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100010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Алгоритм створення нового текстового документа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642910" y="2285992"/>
            <a:ext cx="35719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Введи заголовок.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42910" y="2857496"/>
            <a:ext cx="64294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заголовка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42910" y="3429000"/>
            <a:ext cx="442915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Введи перший абзац тексту.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42910" y="4000504"/>
            <a:ext cx="67151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на диску в свою папку.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642910" y="4572008"/>
            <a:ext cx="807249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заголовок,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центру,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шрифту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16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18),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жирним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578" y="3643314"/>
            <a:ext cx="1396670" cy="96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100010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Алгоритм створення нового текстового документа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500034" y="2357430"/>
            <a:ext cx="635798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абзац, установи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абзаца, установи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відступ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см), установи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вирівнювання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краєм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500034" y="4000504"/>
            <a:ext cx="48577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документ.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00034" y="4572008"/>
            <a:ext cx="55721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 Введи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500034" y="5214950"/>
            <a:ext cx="814393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документ.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47" y="2428868"/>
            <a:ext cx="18561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71942"/>
            <a:ext cx="18082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Округлений прямокутник 18"/>
          <p:cNvSpPr/>
          <p:nvPr/>
        </p:nvSpPr>
        <p:spPr>
          <a:xfrm>
            <a:off x="5857884" y="4071942"/>
            <a:ext cx="500066" cy="357190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6215082"/>
            <a:ext cx="18082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Округлений прямокутник 20"/>
          <p:cNvSpPr/>
          <p:nvPr/>
        </p:nvSpPr>
        <p:spPr>
          <a:xfrm>
            <a:off x="5857884" y="6215082"/>
            <a:ext cx="500066" cy="357190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071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3929058" y="928670"/>
            <a:ext cx="3823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Фізхвилинка</a:t>
            </a:r>
            <a:endParaRPr lang="uk-U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B&amp;W" pitchFamily="34" charset="-52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0034" y="2285993"/>
            <a:ext cx="42148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 скакалки ми візьмемо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стрибати розпочнемо.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Всі стрибаємо тихенько,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Навшпиньках, ще й легенько.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Ледь торкаємось підлоги —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стомити наші ноги.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Діти на майданчику гуляють,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Спритно бігають, високо стрибають.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 всі трохи погуляли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на місце посідали.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Один, два, три, чотири, п'ять!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Будемо весело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Стій!</a:t>
            </a:r>
          </a:p>
        </p:txBody>
      </p:sp>
      <p:pic>
        <p:nvPicPr>
          <p:cNvPr id="1028" name="Picture 4" descr="C:\Users\Admin\Desktop\916318221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000396" cy="410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429124" y="785794"/>
            <a:ext cx="28616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Працюємо за </a:t>
            </a:r>
          </a:p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B&amp;W" pitchFamily="34" charset="-52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1309</TotalTime>
  <Words>584</Words>
  <Application>Microsoft Office PowerPoint</Application>
  <PresentationFormat>Екран (4:3)</PresentationFormat>
  <Paragraphs>102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165</cp:revision>
  <dcterms:created xsi:type="dcterms:W3CDTF">2015-07-30T12:36:53Z</dcterms:created>
  <dcterms:modified xsi:type="dcterms:W3CDTF">2015-11-06T16:34:44Z</dcterms:modified>
</cp:coreProperties>
</file>