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80" r:id="rId3"/>
    <p:sldId id="300" r:id="rId4"/>
    <p:sldId id="286" r:id="rId5"/>
    <p:sldId id="285" r:id="rId6"/>
    <p:sldId id="291" r:id="rId7"/>
    <p:sldId id="301" r:id="rId8"/>
    <p:sldId id="292" r:id="rId9"/>
    <p:sldId id="273" r:id="rId10"/>
    <p:sldId id="272" r:id="rId11"/>
    <p:sldId id="287" r:id="rId12"/>
    <p:sldId id="298" r:id="rId13"/>
    <p:sldId id="290" r:id="rId14"/>
    <p:sldId id="302" r:id="rId15"/>
    <p:sldId id="282" r:id="rId16"/>
    <p:sldId id="283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C1A"/>
    <a:srgbClr val="E335D7"/>
    <a:srgbClr val="FFFF8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88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FF35E7-6260-4202-960D-94E6765CD91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C6A35D7-46F9-41E6-AC60-1A7629EDB259}">
      <dgm:prSet phldrT="[Текст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 sz="2000" dirty="0">
            <a:solidFill>
              <a:schemeClr val="tx1"/>
            </a:solidFill>
          </a:endParaRPr>
        </a:p>
      </dgm:t>
    </dgm:pt>
    <dgm:pt modelId="{D6D3ABA0-5724-489E-9C4C-89E452228F4F}" type="parTrans" cxnId="{C9FE74FA-42D9-4B31-8F75-0BE3A482CF07}">
      <dgm:prSet/>
      <dgm:spPr/>
      <dgm:t>
        <a:bodyPr/>
        <a:lstStyle/>
        <a:p>
          <a:endParaRPr lang="uk-UA"/>
        </a:p>
      </dgm:t>
    </dgm:pt>
    <dgm:pt modelId="{0529A4B0-3A64-4225-B4E0-1A2B6E4DB5C7}" type="sibTrans" cxnId="{C9FE74FA-42D9-4B31-8F75-0BE3A482CF07}">
      <dgm:prSet/>
      <dgm:spPr/>
      <dgm:t>
        <a:bodyPr/>
        <a:lstStyle/>
        <a:p>
          <a:endParaRPr lang="uk-UA"/>
        </a:p>
      </dgm:t>
    </dgm:pt>
    <dgm:pt modelId="{392A9BA2-75B9-43EC-AC34-97D2DF7BF1A6}">
      <dgm:prSet phldrT="[Текст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 sz="2000" dirty="0">
            <a:solidFill>
              <a:schemeClr val="tx1"/>
            </a:solidFill>
          </a:endParaRPr>
        </a:p>
      </dgm:t>
    </dgm:pt>
    <dgm:pt modelId="{ED195636-F139-4E81-ACDF-A5DC8C20EB4B}" type="parTrans" cxnId="{AE806CFC-646D-4D17-AED8-022D5A02B7C5}">
      <dgm:prSet/>
      <dgm:spPr/>
      <dgm:t>
        <a:bodyPr/>
        <a:lstStyle/>
        <a:p>
          <a:endParaRPr lang="uk-UA"/>
        </a:p>
      </dgm:t>
    </dgm:pt>
    <dgm:pt modelId="{C713298B-7F49-4792-AFF8-36F1FFC3E34F}" type="sibTrans" cxnId="{AE806CFC-646D-4D17-AED8-022D5A02B7C5}">
      <dgm:prSet/>
      <dgm:spPr/>
      <dgm:t>
        <a:bodyPr/>
        <a:lstStyle/>
        <a:p>
          <a:endParaRPr lang="uk-UA"/>
        </a:p>
      </dgm:t>
    </dgm:pt>
    <dgm:pt modelId="{A6789BCC-E9CD-417E-867F-39BD3694CAFD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 sz="2000" dirty="0">
            <a:solidFill>
              <a:schemeClr val="tx1"/>
            </a:solidFill>
          </a:endParaRPr>
        </a:p>
      </dgm:t>
    </dgm:pt>
    <dgm:pt modelId="{C138AF96-2150-4FFD-A9F6-720A504A0F60}" type="parTrans" cxnId="{F8BC641B-E100-472D-BB6F-25BBFDD22741}">
      <dgm:prSet/>
      <dgm:spPr/>
      <dgm:t>
        <a:bodyPr/>
        <a:lstStyle/>
        <a:p>
          <a:endParaRPr lang="uk-UA"/>
        </a:p>
      </dgm:t>
    </dgm:pt>
    <dgm:pt modelId="{E20B4AAB-CE03-4FD6-AD67-461E6F5433B2}" type="sibTrans" cxnId="{F8BC641B-E100-472D-BB6F-25BBFDD22741}">
      <dgm:prSet/>
      <dgm:spPr/>
      <dgm:t>
        <a:bodyPr/>
        <a:lstStyle/>
        <a:p>
          <a:endParaRPr lang="uk-UA"/>
        </a:p>
      </dgm:t>
    </dgm:pt>
    <dgm:pt modelId="{66DCDAE4-2609-4590-91E2-63130A2A4A73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 sz="2000" dirty="0">
            <a:solidFill>
              <a:schemeClr val="tx1"/>
            </a:solidFill>
          </a:endParaRPr>
        </a:p>
      </dgm:t>
    </dgm:pt>
    <dgm:pt modelId="{FE411A51-B35C-405E-8AB8-758B5B0073FE}" type="parTrans" cxnId="{B8CBDA01-4725-498F-B39F-1D352937696F}">
      <dgm:prSet/>
      <dgm:spPr/>
      <dgm:t>
        <a:bodyPr/>
        <a:lstStyle/>
        <a:p>
          <a:endParaRPr lang="uk-UA"/>
        </a:p>
      </dgm:t>
    </dgm:pt>
    <dgm:pt modelId="{AF298AF6-5203-4C31-B597-425EDF8AAF2E}" type="sibTrans" cxnId="{B8CBDA01-4725-498F-B39F-1D352937696F}">
      <dgm:prSet/>
      <dgm:spPr/>
      <dgm:t>
        <a:bodyPr/>
        <a:lstStyle/>
        <a:p>
          <a:endParaRPr lang="uk-UA"/>
        </a:p>
      </dgm:t>
    </dgm:pt>
    <dgm:pt modelId="{B5B61490-5825-43BF-8B3A-800C3B8EC506}">
      <dgm:prSet phldrT="[Текст]" custT="1"/>
      <dgm:spPr>
        <a:gradFill rotWithShape="0"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 sz="2000" dirty="0">
            <a:solidFill>
              <a:schemeClr val="tx1"/>
            </a:solidFill>
          </a:endParaRPr>
        </a:p>
      </dgm:t>
    </dgm:pt>
    <dgm:pt modelId="{99F09C49-8934-4D5F-986B-77B9C9A5428B}" type="sibTrans" cxnId="{0518FC90-FFA3-46F2-AD23-7196E87060AE}">
      <dgm:prSet/>
      <dgm:spPr/>
      <dgm:t>
        <a:bodyPr/>
        <a:lstStyle/>
        <a:p>
          <a:endParaRPr lang="uk-UA"/>
        </a:p>
      </dgm:t>
    </dgm:pt>
    <dgm:pt modelId="{C1F3AF52-D775-436E-8D3F-14C383D0B7B0}" type="parTrans" cxnId="{0518FC90-FFA3-46F2-AD23-7196E87060AE}">
      <dgm:prSet/>
      <dgm:spPr/>
      <dgm:t>
        <a:bodyPr/>
        <a:lstStyle/>
        <a:p>
          <a:endParaRPr lang="uk-UA"/>
        </a:p>
      </dgm:t>
    </dgm:pt>
    <dgm:pt modelId="{CAC155CF-3DC5-4722-80A8-B14893B61508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 sz="2000" dirty="0">
            <a:solidFill>
              <a:schemeClr val="tx1"/>
            </a:solidFill>
          </a:endParaRPr>
        </a:p>
      </dgm:t>
    </dgm:pt>
    <dgm:pt modelId="{C20602B2-B306-4B37-8AE0-F62240D135F2}" type="sibTrans" cxnId="{D158B9FD-A3ED-4C36-8C5A-5B4194E76240}">
      <dgm:prSet/>
      <dgm:spPr/>
      <dgm:t>
        <a:bodyPr/>
        <a:lstStyle/>
        <a:p>
          <a:endParaRPr lang="uk-UA"/>
        </a:p>
      </dgm:t>
    </dgm:pt>
    <dgm:pt modelId="{9C327F3C-AEE4-4407-9B95-07A949A85E85}" type="parTrans" cxnId="{D158B9FD-A3ED-4C36-8C5A-5B4194E76240}">
      <dgm:prSet/>
      <dgm:spPr/>
      <dgm:t>
        <a:bodyPr/>
        <a:lstStyle/>
        <a:p>
          <a:endParaRPr lang="uk-UA"/>
        </a:p>
      </dgm:t>
    </dgm:pt>
    <dgm:pt modelId="{683530DC-5D32-41B1-9C6F-CB16E9C3D37A}" type="pres">
      <dgm:prSet presAssocID="{C8FF35E7-6260-4202-960D-94E6765CD9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E329DBF-BBD0-440F-828C-362C6355A1FB}" type="pres">
      <dgm:prSet presAssocID="{B5B61490-5825-43BF-8B3A-800C3B8EC506}" presName="parentLin" presStyleCnt="0"/>
      <dgm:spPr/>
    </dgm:pt>
    <dgm:pt modelId="{4A6CC514-60CD-42D8-A2AA-20DC1B759D2F}" type="pres">
      <dgm:prSet presAssocID="{B5B61490-5825-43BF-8B3A-800C3B8EC506}" presName="parentLeftMargin" presStyleLbl="node1" presStyleIdx="0" presStyleCnt="6"/>
      <dgm:spPr/>
      <dgm:t>
        <a:bodyPr/>
        <a:lstStyle/>
        <a:p>
          <a:endParaRPr lang="uk-UA"/>
        </a:p>
      </dgm:t>
    </dgm:pt>
    <dgm:pt modelId="{F27D4811-825F-482D-B700-392FB70A397D}" type="pres">
      <dgm:prSet presAssocID="{B5B61490-5825-43BF-8B3A-800C3B8EC506}" presName="parentText" presStyleLbl="node1" presStyleIdx="0" presStyleCnt="6" custScaleX="142857" custLinFactNeighborX="627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ABD868-349A-483E-9106-7341527AF270}" type="pres">
      <dgm:prSet presAssocID="{B5B61490-5825-43BF-8B3A-800C3B8EC506}" presName="negativeSpace" presStyleCnt="0"/>
      <dgm:spPr/>
    </dgm:pt>
    <dgm:pt modelId="{4A70102B-7409-49A3-B2C6-F34BE271B27A}" type="pres">
      <dgm:prSet presAssocID="{B5B61490-5825-43BF-8B3A-800C3B8EC506}" presName="childText" presStyleLbl="conFgAcc1" presStyleIdx="0" presStyleCnt="6">
        <dgm:presLayoutVars>
          <dgm:bulletEnabled val="1"/>
        </dgm:presLayoutVars>
      </dgm:prSet>
      <dgm:spPr/>
    </dgm:pt>
    <dgm:pt modelId="{AEFCD6A7-B6C0-4DDB-9D6F-5AB0FE2D731B}" type="pres">
      <dgm:prSet presAssocID="{99F09C49-8934-4D5F-986B-77B9C9A5428B}" presName="spaceBetweenRectangles" presStyleCnt="0"/>
      <dgm:spPr/>
    </dgm:pt>
    <dgm:pt modelId="{A342B954-8CF6-4709-AF4C-D795BE7E66F0}" type="pres">
      <dgm:prSet presAssocID="{66DCDAE4-2609-4590-91E2-63130A2A4A73}" presName="parentLin" presStyleCnt="0"/>
      <dgm:spPr/>
    </dgm:pt>
    <dgm:pt modelId="{C683FA97-8893-48CC-8926-154C7657D5E3}" type="pres">
      <dgm:prSet presAssocID="{66DCDAE4-2609-4590-91E2-63130A2A4A73}" presName="parentLeftMargin" presStyleLbl="node1" presStyleIdx="0" presStyleCnt="6"/>
      <dgm:spPr/>
      <dgm:t>
        <a:bodyPr/>
        <a:lstStyle/>
        <a:p>
          <a:endParaRPr lang="uk-UA"/>
        </a:p>
      </dgm:t>
    </dgm:pt>
    <dgm:pt modelId="{D27F9E84-61B5-482B-8E6C-AC69E2FEF7BF}" type="pres">
      <dgm:prSet presAssocID="{66DCDAE4-2609-4590-91E2-63130A2A4A73}" presName="parentText" presStyleLbl="node1" presStyleIdx="1" presStyleCnt="6" custScaleX="142857" custScaleY="16984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36AC17-7697-4471-869E-674E4738EC41}" type="pres">
      <dgm:prSet presAssocID="{66DCDAE4-2609-4590-91E2-63130A2A4A73}" presName="negativeSpace" presStyleCnt="0"/>
      <dgm:spPr/>
    </dgm:pt>
    <dgm:pt modelId="{4D0FED4D-ED1F-4A0E-948A-4A3CADC0A41B}" type="pres">
      <dgm:prSet presAssocID="{66DCDAE4-2609-4590-91E2-63130A2A4A73}" presName="childText" presStyleLbl="conFgAcc1" presStyleIdx="1" presStyleCnt="6">
        <dgm:presLayoutVars>
          <dgm:bulletEnabled val="1"/>
        </dgm:presLayoutVars>
      </dgm:prSet>
      <dgm:spPr/>
    </dgm:pt>
    <dgm:pt modelId="{28CEA38A-7323-4905-BEA6-D53E5CB4567A}" type="pres">
      <dgm:prSet presAssocID="{AF298AF6-5203-4C31-B597-425EDF8AAF2E}" presName="spaceBetweenRectangles" presStyleCnt="0"/>
      <dgm:spPr/>
    </dgm:pt>
    <dgm:pt modelId="{96DE0690-F3D8-4586-A45F-4C953A60DF34}" type="pres">
      <dgm:prSet presAssocID="{CAC155CF-3DC5-4722-80A8-B14893B61508}" presName="parentLin" presStyleCnt="0"/>
      <dgm:spPr/>
    </dgm:pt>
    <dgm:pt modelId="{4EFD0299-47AD-4DBB-B66E-81477565161B}" type="pres">
      <dgm:prSet presAssocID="{CAC155CF-3DC5-4722-80A8-B14893B61508}" presName="parentLeftMargin" presStyleLbl="node1" presStyleIdx="1" presStyleCnt="6"/>
      <dgm:spPr/>
      <dgm:t>
        <a:bodyPr/>
        <a:lstStyle/>
        <a:p>
          <a:endParaRPr lang="uk-UA"/>
        </a:p>
      </dgm:t>
    </dgm:pt>
    <dgm:pt modelId="{B0FC789E-3457-4F5F-961E-6CADC4F4AB60}" type="pres">
      <dgm:prSet presAssocID="{CAC155CF-3DC5-4722-80A8-B14893B61508}" presName="parentText" presStyleLbl="node1" presStyleIdx="2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8C69BB8-9BE1-42FF-840F-B7FDA262A3DD}" type="pres">
      <dgm:prSet presAssocID="{CAC155CF-3DC5-4722-80A8-B14893B61508}" presName="negativeSpace" presStyleCnt="0"/>
      <dgm:spPr/>
    </dgm:pt>
    <dgm:pt modelId="{7E3C4424-F57A-4840-A3A0-57ECB9D9D959}" type="pres">
      <dgm:prSet presAssocID="{CAC155CF-3DC5-4722-80A8-B14893B61508}" presName="childText" presStyleLbl="conFgAcc1" presStyleIdx="2" presStyleCnt="6">
        <dgm:presLayoutVars>
          <dgm:bulletEnabled val="1"/>
        </dgm:presLayoutVars>
      </dgm:prSet>
      <dgm:spPr/>
    </dgm:pt>
    <dgm:pt modelId="{3B36D59C-B5DA-4545-8C58-0A9278801937}" type="pres">
      <dgm:prSet presAssocID="{C20602B2-B306-4B37-8AE0-F62240D135F2}" presName="spaceBetweenRectangles" presStyleCnt="0"/>
      <dgm:spPr/>
    </dgm:pt>
    <dgm:pt modelId="{BDB9483C-850F-4E75-A13B-EDCA8296E4CB}" type="pres">
      <dgm:prSet presAssocID="{A6789BCC-E9CD-417E-867F-39BD3694CAFD}" presName="parentLin" presStyleCnt="0"/>
      <dgm:spPr/>
    </dgm:pt>
    <dgm:pt modelId="{193D3E50-F209-4A5C-AB3B-92298212D0E6}" type="pres">
      <dgm:prSet presAssocID="{A6789BCC-E9CD-417E-867F-39BD3694CAFD}" presName="parentLeftMargin" presStyleLbl="node1" presStyleIdx="2" presStyleCnt="6"/>
      <dgm:spPr/>
      <dgm:t>
        <a:bodyPr/>
        <a:lstStyle/>
        <a:p>
          <a:endParaRPr lang="uk-UA"/>
        </a:p>
      </dgm:t>
    </dgm:pt>
    <dgm:pt modelId="{72F52A52-AEF3-4E94-80A1-684277298174}" type="pres">
      <dgm:prSet presAssocID="{A6789BCC-E9CD-417E-867F-39BD3694CAFD}" presName="parentText" presStyleLbl="node1" presStyleIdx="3" presStyleCnt="6" custScaleX="142857" custScaleY="17679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17A90C-9D70-4EAC-87E1-4AC1A43D539E}" type="pres">
      <dgm:prSet presAssocID="{A6789BCC-E9CD-417E-867F-39BD3694CAFD}" presName="negativeSpace" presStyleCnt="0"/>
      <dgm:spPr/>
    </dgm:pt>
    <dgm:pt modelId="{6176A036-6099-40AD-B98D-5952D9883D69}" type="pres">
      <dgm:prSet presAssocID="{A6789BCC-E9CD-417E-867F-39BD3694CAFD}" presName="childText" presStyleLbl="conFgAcc1" presStyleIdx="3" presStyleCnt="6">
        <dgm:presLayoutVars>
          <dgm:bulletEnabled val="1"/>
        </dgm:presLayoutVars>
      </dgm:prSet>
      <dgm:spPr/>
    </dgm:pt>
    <dgm:pt modelId="{A860766B-14A0-469B-90AC-BC7656A18E9F}" type="pres">
      <dgm:prSet presAssocID="{E20B4AAB-CE03-4FD6-AD67-461E6F5433B2}" presName="spaceBetweenRectangles" presStyleCnt="0"/>
      <dgm:spPr/>
    </dgm:pt>
    <dgm:pt modelId="{B84353C9-19AB-4BFC-B1DC-E1C833B28725}" type="pres">
      <dgm:prSet presAssocID="{2C6A35D7-46F9-41E6-AC60-1A7629EDB259}" presName="parentLin" presStyleCnt="0"/>
      <dgm:spPr/>
    </dgm:pt>
    <dgm:pt modelId="{EA79DBFA-C053-4B02-BEA7-4DC83CA00F0C}" type="pres">
      <dgm:prSet presAssocID="{2C6A35D7-46F9-41E6-AC60-1A7629EDB259}" presName="parentLeftMargin" presStyleLbl="node1" presStyleIdx="3" presStyleCnt="6"/>
      <dgm:spPr/>
      <dgm:t>
        <a:bodyPr/>
        <a:lstStyle/>
        <a:p>
          <a:endParaRPr lang="uk-UA"/>
        </a:p>
      </dgm:t>
    </dgm:pt>
    <dgm:pt modelId="{BF53C0FE-B776-43F4-A9C1-D996AC7B46BC}" type="pres">
      <dgm:prSet presAssocID="{2C6A35D7-46F9-41E6-AC60-1A7629EDB259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BDD7553-EC19-4DFE-BA93-343ABBFE3354}" type="pres">
      <dgm:prSet presAssocID="{2C6A35D7-46F9-41E6-AC60-1A7629EDB259}" presName="negativeSpace" presStyleCnt="0"/>
      <dgm:spPr/>
    </dgm:pt>
    <dgm:pt modelId="{C409A947-AAE7-42B1-B37E-72C4CACC8D16}" type="pres">
      <dgm:prSet presAssocID="{2C6A35D7-46F9-41E6-AC60-1A7629EDB259}" presName="childText" presStyleLbl="conFgAcc1" presStyleIdx="4" presStyleCnt="6">
        <dgm:presLayoutVars>
          <dgm:bulletEnabled val="1"/>
        </dgm:presLayoutVars>
      </dgm:prSet>
      <dgm:spPr/>
    </dgm:pt>
    <dgm:pt modelId="{9F87527E-B661-4715-9CB4-2C1C134C4781}" type="pres">
      <dgm:prSet presAssocID="{0529A4B0-3A64-4225-B4E0-1A2B6E4DB5C7}" presName="spaceBetweenRectangles" presStyleCnt="0"/>
      <dgm:spPr/>
    </dgm:pt>
    <dgm:pt modelId="{68EF57E6-2E35-46EC-8BAB-384B690312F7}" type="pres">
      <dgm:prSet presAssocID="{392A9BA2-75B9-43EC-AC34-97D2DF7BF1A6}" presName="parentLin" presStyleCnt="0"/>
      <dgm:spPr/>
    </dgm:pt>
    <dgm:pt modelId="{2E53FD8E-667E-4E34-B196-A9263416C29F}" type="pres">
      <dgm:prSet presAssocID="{392A9BA2-75B9-43EC-AC34-97D2DF7BF1A6}" presName="parentLeftMargin" presStyleLbl="node1" presStyleIdx="4" presStyleCnt="6"/>
      <dgm:spPr/>
      <dgm:t>
        <a:bodyPr/>
        <a:lstStyle/>
        <a:p>
          <a:endParaRPr lang="uk-UA"/>
        </a:p>
      </dgm:t>
    </dgm:pt>
    <dgm:pt modelId="{1B2DF877-6EBC-4549-95BF-C9824745DD8E}" type="pres">
      <dgm:prSet presAssocID="{392A9BA2-75B9-43EC-AC34-97D2DF7BF1A6}" presName="parentText" presStyleLbl="node1" presStyleIdx="5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B1EE55-90EE-4841-934F-9FC5D05A14C1}" type="pres">
      <dgm:prSet presAssocID="{392A9BA2-75B9-43EC-AC34-97D2DF7BF1A6}" presName="negativeSpace" presStyleCnt="0"/>
      <dgm:spPr/>
    </dgm:pt>
    <dgm:pt modelId="{C8B12AC4-32F4-4C19-9288-D1718A17C1B0}" type="pres">
      <dgm:prSet presAssocID="{392A9BA2-75B9-43EC-AC34-97D2DF7BF1A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F8BC641B-E100-472D-BB6F-25BBFDD22741}" srcId="{C8FF35E7-6260-4202-960D-94E6765CD919}" destId="{A6789BCC-E9CD-417E-867F-39BD3694CAFD}" srcOrd="3" destOrd="0" parTransId="{C138AF96-2150-4FFD-A9F6-720A504A0F60}" sibTransId="{E20B4AAB-CE03-4FD6-AD67-461E6F5433B2}"/>
    <dgm:cxn modelId="{4D0C46CA-6AA4-4477-9A6E-7800340487D5}" type="presOf" srcId="{B5B61490-5825-43BF-8B3A-800C3B8EC506}" destId="{F27D4811-825F-482D-B700-392FB70A397D}" srcOrd="1" destOrd="0" presId="urn:microsoft.com/office/officeart/2005/8/layout/list1"/>
    <dgm:cxn modelId="{753089E8-02EF-4FC9-9783-3B85FAA4E478}" type="presOf" srcId="{392A9BA2-75B9-43EC-AC34-97D2DF7BF1A6}" destId="{2E53FD8E-667E-4E34-B196-A9263416C29F}" srcOrd="0" destOrd="0" presId="urn:microsoft.com/office/officeart/2005/8/layout/list1"/>
    <dgm:cxn modelId="{67C3CE13-A427-467B-8252-BC8FF6196090}" type="presOf" srcId="{66DCDAE4-2609-4590-91E2-63130A2A4A73}" destId="{C683FA97-8893-48CC-8926-154C7657D5E3}" srcOrd="0" destOrd="0" presId="urn:microsoft.com/office/officeart/2005/8/layout/list1"/>
    <dgm:cxn modelId="{A5C31D21-BBE4-4A03-A954-1B6BA2439CC6}" type="presOf" srcId="{C8FF35E7-6260-4202-960D-94E6765CD919}" destId="{683530DC-5D32-41B1-9C6F-CB16E9C3D37A}" srcOrd="0" destOrd="0" presId="urn:microsoft.com/office/officeart/2005/8/layout/list1"/>
    <dgm:cxn modelId="{B8CBDA01-4725-498F-B39F-1D352937696F}" srcId="{C8FF35E7-6260-4202-960D-94E6765CD919}" destId="{66DCDAE4-2609-4590-91E2-63130A2A4A73}" srcOrd="1" destOrd="0" parTransId="{FE411A51-B35C-405E-8AB8-758B5B0073FE}" sibTransId="{AF298AF6-5203-4C31-B597-425EDF8AAF2E}"/>
    <dgm:cxn modelId="{88ABA67B-89A2-4D3E-85D4-9D21528A197E}" type="presOf" srcId="{2C6A35D7-46F9-41E6-AC60-1A7629EDB259}" destId="{BF53C0FE-B776-43F4-A9C1-D996AC7B46BC}" srcOrd="1" destOrd="0" presId="urn:microsoft.com/office/officeart/2005/8/layout/list1"/>
    <dgm:cxn modelId="{DEEC43B1-6077-4CC3-90E1-767FF74BAB9D}" type="presOf" srcId="{CAC155CF-3DC5-4722-80A8-B14893B61508}" destId="{B0FC789E-3457-4F5F-961E-6CADC4F4AB60}" srcOrd="1" destOrd="0" presId="urn:microsoft.com/office/officeart/2005/8/layout/list1"/>
    <dgm:cxn modelId="{4F89FDAF-C37B-4349-B4B5-1A7F62DB8462}" type="presOf" srcId="{B5B61490-5825-43BF-8B3A-800C3B8EC506}" destId="{4A6CC514-60CD-42D8-A2AA-20DC1B759D2F}" srcOrd="0" destOrd="0" presId="urn:microsoft.com/office/officeart/2005/8/layout/list1"/>
    <dgm:cxn modelId="{C03218CC-EB58-4093-94CC-4C5682F10F99}" type="presOf" srcId="{CAC155CF-3DC5-4722-80A8-B14893B61508}" destId="{4EFD0299-47AD-4DBB-B66E-81477565161B}" srcOrd="0" destOrd="0" presId="urn:microsoft.com/office/officeart/2005/8/layout/list1"/>
    <dgm:cxn modelId="{0518FC90-FFA3-46F2-AD23-7196E87060AE}" srcId="{C8FF35E7-6260-4202-960D-94E6765CD919}" destId="{B5B61490-5825-43BF-8B3A-800C3B8EC506}" srcOrd="0" destOrd="0" parTransId="{C1F3AF52-D775-436E-8D3F-14C383D0B7B0}" sibTransId="{99F09C49-8934-4D5F-986B-77B9C9A5428B}"/>
    <dgm:cxn modelId="{063D594A-551F-46C0-B610-C5DE7524B38E}" type="presOf" srcId="{66DCDAE4-2609-4590-91E2-63130A2A4A73}" destId="{D27F9E84-61B5-482B-8E6C-AC69E2FEF7BF}" srcOrd="1" destOrd="0" presId="urn:microsoft.com/office/officeart/2005/8/layout/list1"/>
    <dgm:cxn modelId="{D158B9FD-A3ED-4C36-8C5A-5B4194E76240}" srcId="{C8FF35E7-6260-4202-960D-94E6765CD919}" destId="{CAC155CF-3DC5-4722-80A8-B14893B61508}" srcOrd="2" destOrd="0" parTransId="{9C327F3C-AEE4-4407-9B95-07A949A85E85}" sibTransId="{C20602B2-B306-4B37-8AE0-F62240D135F2}"/>
    <dgm:cxn modelId="{306F6DD9-78B8-4D96-B554-E5FFEFBA3F9B}" type="presOf" srcId="{392A9BA2-75B9-43EC-AC34-97D2DF7BF1A6}" destId="{1B2DF877-6EBC-4549-95BF-C9824745DD8E}" srcOrd="1" destOrd="0" presId="urn:microsoft.com/office/officeart/2005/8/layout/list1"/>
    <dgm:cxn modelId="{3281C29E-ADB7-4849-82CB-E81270276CB2}" type="presOf" srcId="{A6789BCC-E9CD-417E-867F-39BD3694CAFD}" destId="{72F52A52-AEF3-4E94-80A1-684277298174}" srcOrd="1" destOrd="0" presId="urn:microsoft.com/office/officeart/2005/8/layout/list1"/>
    <dgm:cxn modelId="{AA101D5B-E6AA-430C-A9AE-45B9BF423431}" type="presOf" srcId="{2C6A35D7-46F9-41E6-AC60-1A7629EDB259}" destId="{EA79DBFA-C053-4B02-BEA7-4DC83CA00F0C}" srcOrd="0" destOrd="0" presId="urn:microsoft.com/office/officeart/2005/8/layout/list1"/>
    <dgm:cxn modelId="{C9FE74FA-42D9-4B31-8F75-0BE3A482CF07}" srcId="{C8FF35E7-6260-4202-960D-94E6765CD919}" destId="{2C6A35D7-46F9-41E6-AC60-1A7629EDB259}" srcOrd="4" destOrd="0" parTransId="{D6D3ABA0-5724-489E-9C4C-89E452228F4F}" sibTransId="{0529A4B0-3A64-4225-B4E0-1A2B6E4DB5C7}"/>
    <dgm:cxn modelId="{AE806CFC-646D-4D17-AED8-022D5A02B7C5}" srcId="{C8FF35E7-6260-4202-960D-94E6765CD919}" destId="{392A9BA2-75B9-43EC-AC34-97D2DF7BF1A6}" srcOrd="5" destOrd="0" parTransId="{ED195636-F139-4E81-ACDF-A5DC8C20EB4B}" sibTransId="{C713298B-7F49-4792-AFF8-36F1FFC3E34F}"/>
    <dgm:cxn modelId="{ACAFAF81-800B-4105-AC68-7BBA451B562F}" type="presOf" srcId="{A6789BCC-E9CD-417E-867F-39BD3694CAFD}" destId="{193D3E50-F209-4A5C-AB3B-92298212D0E6}" srcOrd="0" destOrd="0" presId="urn:microsoft.com/office/officeart/2005/8/layout/list1"/>
    <dgm:cxn modelId="{ACB0680B-F871-4002-8A71-BE1E7C75EDB3}" type="presParOf" srcId="{683530DC-5D32-41B1-9C6F-CB16E9C3D37A}" destId="{1E329DBF-BBD0-440F-828C-362C6355A1FB}" srcOrd="0" destOrd="0" presId="urn:microsoft.com/office/officeart/2005/8/layout/list1"/>
    <dgm:cxn modelId="{3EB9E9C6-EE85-4A5E-A181-FE0A182984B1}" type="presParOf" srcId="{1E329DBF-BBD0-440F-828C-362C6355A1FB}" destId="{4A6CC514-60CD-42D8-A2AA-20DC1B759D2F}" srcOrd="0" destOrd="0" presId="urn:microsoft.com/office/officeart/2005/8/layout/list1"/>
    <dgm:cxn modelId="{BB15D61E-F2EF-437A-8A09-6F35640D0C0C}" type="presParOf" srcId="{1E329DBF-BBD0-440F-828C-362C6355A1FB}" destId="{F27D4811-825F-482D-B700-392FB70A397D}" srcOrd="1" destOrd="0" presId="urn:microsoft.com/office/officeart/2005/8/layout/list1"/>
    <dgm:cxn modelId="{8EC3E3CA-6EA0-472B-B98D-9DEF687D48E6}" type="presParOf" srcId="{683530DC-5D32-41B1-9C6F-CB16E9C3D37A}" destId="{27ABD868-349A-483E-9106-7341527AF270}" srcOrd="1" destOrd="0" presId="urn:microsoft.com/office/officeart/2005/8/layout/list1"/>
    <dgm:cxn modelId="{DA8BEBA9-9BA0-4393-87E4-C6A45C47D015}" type="presParOf" srcId="{683530DC-5D32-41B1-9C6F-CB16E9C3D37A}" destId="{4A70102B-7409-49A3-B2C6-F34BE271B27A}" srcOrd="2" destOrd="0" presId="urn:microsoft.com/office/officeart/2005/8/layout/list1"/>
    <dgm:cxn modelId="{DD15B9FF-EDF6-41C6-A4D3-FA9966F5A789}" type="presParOf" srcId="{683530DC-5D32-41B1-9C6F-CB16E9C3D37A}" destId="{AEFCD6A7-B6C0-4DDB-9D6F-5AB0FE2D731B}" srcOrd="3" destOrd="0" presId="urn:microsoft.com/office/officeart/2005/8/layout/list1"/>
    <dgm:cxn modelId="{7BE9CA2A-27F0-4FD6-8B3F-380B3AAA00FA}" type="presParOf" srcId="{683530DC-5D32-41B1-9C6F-CB16E9C3D37A}" destId="{A342B954-8CF6-4709-AF4C-D795BE7E66F0}" srcOrd="4" destOrd="0" presId="urn:microsoft.com/office/officeart/2005/8/layout/list1"/>
    <dgm:cxn modelId="{BE05ED72-5561-4341-B89E-B5BB0426DDDB}" type="presParOf" srcId="{A342B954-8CF6-4709-AF4C-D795BE7E66F0}" destId="{C683FA97-8893-48CC-8926-154C7657D5E3}" srcOrd="0" destOrd="0" presId="urn:microsoft.com/office/officeart/2005/8/layout/list1"/>
    <dgm:cxn modelId="{97F02FA7-B047-4226-BBFA-F125106BC1FF}" type="presParOf" srcId="{A342B954-8CF6-4709-AF4C-D795BE7E66F0}" destId="{D27F9E84-61B5-482B-8E6C-AC69E2FEF7BF}" srcOrd="1" destOrd="0" presId="urn:microsoft.com/office/officeart/2005/8/layout/list1"/>
    <dgm:cxn modelId="{D7F6443B-5838-4B62-8D4A-BF14795598E7}" type="presParOf" srcId="{683530DC-5D32-41B1-9C6F-CB16E9C3D37A}" destId="{A836AC17-7697-4471-869E-674E4738EC41}" srcOrd="5" destOrd="0" presId="urn:microsoft.com/office/officeart/2005/8/layout/list1"/>
    <dgm:cxn modelId="{5F36267B-BD87-4489-9233-9509A3EA0645}" type="presParOf" srcId="{683530DC-5D32-41B1-9C6F-CB16E9C3D37A}" destId="{4D0FED4D-ED1F-4A0E-948A-4A3CADC0A41B}" srcOrd="6" destOrd="0" presId="urn:microsoft.com/office/officeart/2005/8/layout/list1"/>
    <dgm:cxn modelId="{DBE8EFBC-0D72-4C16-A696-3857DA2339F0}" type="presParOf" srcId="{683530DC-5D32-41B1-9C6F-CB16E9C3D37A}" destId="{28CEA38A-7323-4905-BEA6-D53E5CB4567A}" srcOrd="7" destOrd="0" presId="urn:microsoft.com/office/officeart/2005/8/layout/list1"/>
    <dgm:cxn modelId="{C883607D-7A27-44F3-B8D4-375A8D30C9FA}" type="presParOf" srcId="{683530DC-5D32-41B1-9C6F-CB16E9C3D37A}" destId="{96DE0690-F3D8-4586-A45F-4C953A60DF34}" srcOrd="8" destOrd="0" presId="urn:microsoft.com/office/officeart/2005/8/layout/list1"/>
    <dgm:cxn modelId="{78D90A15-E232-42EB-B865-BD5D8E145AD9}" type="presParOf" srcId="{96DE0690-F3D8-4586-A45F-4C953A60DF34}" destId="{4EFD0299-47AD-4DBB-B66E-81477565161B}" srcOrd="0" destOrd="0" presId="urn:microsoft.com/office/officeart/2005/8/layout/list1"/>
    <dgm:cxn modelId="{4D7BE807-2132-42F9-9EAF-87B877F69C1A}" type="presParOf" srcId="{96DE0690-F3D8-4586-A45F-4C953A60DF34}" destId="{B0FC789E-3457-4F5F-961E-6CADC4F4AB60}" srcOrd="1" destOrd="0" presId="urn:microsoft.com/office/officeart/2005/8/layout/list1"/>
    <dgm:cxn modelId="{7A821443-FBAE-4CEA-8E9F-B091D1E6E794}" type="presParOf" srcId="{683530DC-5D32-41B1-9C6F-CB16E9C3D37A}" destId="{B8C69BB8-9BE1-42FF-840F-B7FDA262A3DD}" srcOrd="9" destOrd="0" presId="urn:microsoft.com/office/officeart/2005/8/layout/list1"/>
    <dgm:cxn modelId="{2061D344-ABB2-4507-95F0-6C99B25EB149}" type="presParOf" srcId="{683530DC-5D32-41B1-9C6F-CB16E9C3D37A}" destId="{7E3C4424-F57A-4840-A3A0-57ECB9D9D959}" srcOrd="10" destOrd="0" presId="urn:microsoft.com/office/officeart/2005/8/layout/list1"/>
    <dgm:cxn modelId="{E9B2866B-05C7-425B-A32A-057601F50869}" type="presParOf" srcId="{683530DC-5D32-41B1-9C6F-CB16E9C3D37A}" destId="{3B36D59C-B5DA-4545-8C58-0A9278801937}" srcOrd="11" destOrd="0" presId="urn:microsoft.com/office/officeart/2005/8/layout/list1"/>
    <dgm:cxn modelId="{3614A657-003E-400B-94BD-550A49CC1535}" type="presParOf" srcId="{683530DC-5D32-41B1-9C6F-CB16E9C3D37A}" destId="{BDB9483C-850F-4E75-A13B-EDCA8296E4CB}" srcOrd="12" destOrd="0" presId="urn:microsoft.com/office/officeart/2005/8/layout/list1"/>
    <dgm:cxn modelId="{1B7D6F2E-F9D3-4AEC-AE94-EB6F3EB720EF}" type="presParOf" srcId="{BDB9483C-850F-4E75-A13B-EDCA8296E4CB}" destId="{193D3E50-F209-4A5C-AB3B-92298212D0E6}" srcOrd="0" destOrd="0" presId="urn:microsoft.com/office/officeart/2005/8/layout/list1"/>
    <dgm:cxn modelId="{5C46D4C7-49F3-4211-A742-1802BC638CDC}" type="presParOf" srcId="{BDB9483C-850F-4E75-A13B-EDCA8296E4CB}" destId="{72F52A52-AEF3-4E94-80A1-684277298174}" srcOrd="1" destOrd="0" presId="urn:microsoft.com/office/officeart/2005/8/layout/list1"/>
    <dgm:cxn modelId="{B7ADC024-3773-4134-B8C5-8EE38A5BC085}" type="presParOf" srcId="{683530DC-5D32-41B1-9C6F-CB16E9C3D37A}" destId="{1317A90C-9D70-4EAC-87E1-4AC1A43D539E}" srcOrd="13" destOrd="0" presId="urn:microsoft.com/office/officeart/2005/8/layout/list1"/>
    <dgm:cxn modelId="{BB9E8C3F-DA5E-4CA4-894A-61607AD6053F}" type="presParOf" srcId="{683530DC-5D32-41B1-9C6F-CB16E9C3D37A}" destId="{6176A036-6099-40AD-B98D-5952D9883D69}" srcOrd="14" destOrd="0" presId="urn:microsoft.com/office/officeart/2005/8/layout/list1"/>
    <dgm:cxn modelId="{B3DB3358-06AB-4A05-9E67-1B546218AC64}" type="presParOf" srcId="{683530DC-5D32-41B1-9C6F-CB16E9C3D37A}" destId="{A860766B-14A0-469B-90AC-BC7656A18E9F}" srcOrd="15" destOrd="0" presId="urn:microsoft.com/office/officeart/2005/8/layout/list1"/>
    <dgm:cxn modelId="{2597232F-3CDE-49F2-B582-F12D090E2CF3}" type="presParOf" srcId="{683530DC-5D32-41B1-9C6F-CB16E9C3D37A}" destId="{B84353C9-19AB-4BFC-B1DC-E1C833B28725}" srcOrd="16" destOrd="0" presId="urn:microsoft.com/office/officeart/2005/8/layout/list1"/>
    <dgm:cxn modelId="{06F7E752-A3ED-458D-A953-D8AC4C70D6A6}" type="presParOf" srcId="{B84353C9-19AB-4BFC-B1DC-E1C833B28725}" destId="{EA79DBFA-C053-4B02-BEA7-4DC83CA00F0C}" srcOrd="0" destOrd="0" presId="urn:microsoft.com/office/officeart/2005/8/layout/list1"/>
    <dgm:cxn modelId="{BAE4B050-995A-41B6-9511-FB58461E2B79}" type="presParOf" srcId="{B84353C9-19AB-4BFC-B1DC-E1C833B28725}" destId="{BF53C0FE-B776-43F4-A9C1-D996AC7B46BC}" srcOrd="1" destOrd="0" presId="urn:microsoft.com/office/officeart/2005/8/layout/list1"/>
    <dgm:cxn modelId="{9ECE77C1-925F-4112-B9CB-2C7FE332FBF6}" type="presParOf" srcId="{683530DC-5D32-41B1-9C6F-CB16E9C3D37A}" destId="{CBDD7553-EC19-4DFE-BA93-343ABBFE3354}" srcOrd="17" destOrd="0" presId="urn:microsoft.com/office/officeart/2005/8/layout/list1"/>
    <dgm:cxn modelId="{F907DDC0-BEAD-4B03-9218-FADC1520CB45}" type="presParOf" srcId="{683530DC-5D32-41B1-9C6F-CB16E9C3D37A}" destId="{C409A947-AAE7-42B1-B37E-72C4CACC8D16}" srcOrd="18" destOrd="0" presId="urn:microsoft.com/office/officeart/2005/8/layout/list1"/>
    <dgm:cxn modelId="{E4972D4A-B77B-4C66-8025-690CCA9E3C92}" type="presParOf" srcId="{683530DC-5D32-41B1-9C6F-CB16E9C3D37A}" destId="{9F87527E-B661-4715-9CB4-2C1C134C4781}" srcOrd="19" destOrd="0" presId="urn:microsoft.com/office/officeart/2005/8/layout/list1"/>
    <dgm:cxn modelId="{8767334E-A0BA-4609-BA15-D2D23959F667}" type="presParOf" srcId="{683530DC-5D32-41B1-9C6F-CB16E9C3D37A}" destId="{68EF57E6-2E35-46EC-8BAB-384B690312F7}" srcOrd="20" destOrd="0" presId="urn:microsoft.com/office/officeart/2005/8/layout/list1"/>
    <dgm:cxn modelId="{C368DB20-DD03-458F-8CEE-1414D187AD0C}" type="presParOf" srcId="{68EF57E6-2E35-46EC-8BAB-384B690312F7}" destId="{2E53FD8E-667E-4E34-B196-A9263416C29F}" srcOrd="0" destOrd="0" presId="urn:microsoft.com/office/officeart/2005/8/layout/list1"/>
    <dgm:cxn modelId="{1CAADAC4-AC15-498A-880F-62DE60F5675D}" type="presParOf" srcId="{68EF57E6-2E35-46EC-8BAB-384B690312F7}" destId="{1B2DF877-6EBC-4549-95BF-C9824745DD8E}" srcOrd="1" destOrd="0" presId="urn:microsoft.com/office/officeart/2005/8/layout/list1"/>
    <dgm:cxn modelId="{592134F9-41BF-4545-B670-C2470B3C5E07}" type="presParOf" srcId="{683530DC-5D32-41B1-9C6F-CB16E9C3D37A}" destId="{3EB1EE55-90EE-4841-934F-9FC5D05A14C1}" srcOrd="21" destOrd="0" presId="urn:microsoft.com/office/officeart/2005/8/layout/list1"/>
    <dgm:cxn modelId="{6CEC0D85-BCD2-4961-B9ED-A8D9D742E075}" type="presParOf" srcId="{683530DC-5D32-41B1-9C6F-CB16E9C3D37A}" destId="{C8B12AC4-32F4-4C19-9288-D1718A17C1B0}" srcOrd="22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FF35E7-6260-4202-960D-94E6765CD91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C6A35D7-46F9-41E6-AC60-1A7629EDB259}">
      <dgm:prSet phldrT="[Текст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 sz="2000" dirty="0">
            <a:solidFill>
              <a:schemeClr val="tx1"/>
            </a:solidFill>
          </a:endParaRPr>
        </a:p>
      </dgm:t>
    </dgm:pt>
    <dgm:pt modelId="{D6D3ABA0-5724-489E-9C4C-89E452228F4F}" type="parTrans" cxnId="{C9FE74FA-42D9-4B31-8F75-0BE3A482CF07}">
      <dgm:prSet/>
      <dgm:spPr/>
      <dgm:t>
        <a:bodyPr/>
        <a:lstStyle/>
        <a:p>
          <a:endParaRPr lang="uk-UA"/>
        </a:p>
      </dgm:t>
    </dgm:pt>
    <dgm:pt modelId="{0529A4B0-3A64-4225-B4E0-1A2B6E4DB5C7}" type="sibTrans" cxnId="{C9FE74FA-42D9-4B31-8F75-0BE3A482CF07}">
      <dgm:prSet/>
      <dgm:spPr/>
      <dgm:t>
        <a:bodyPr/>
        <a:lstStyle/>
        <a:p>
          <a:endParaRPr lang="uk-UA"/>
        </a:p>
      </dgm:t>
    </dgm:pt>
    <dgm:pt modelId="{392A9BA2-75B9-43EC-AC34-97D2DF7BF1A6}">
      <dgm:prSet phldrT="[Текст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 sz="2000" dirty="0">
            <a:solidFill>
              <a:schemeClr val="tx1"/>
            </a:solidFill>
          </a:endParaRPr>
        </a:p>
      </dgm:t>
    </dgm:pt>
    <dgm:pt modelId="{ED195636-F139-4E81-ACDF-A5DC8C20EB4B}" type="parTrans" cxnId="{AE806CFC-646D-4D17-AED8-022D5A02B7C5}">
      <dgm:prSet/>
      <dgm:spPr/>
      <dgm:t>
        <a:bodyPr/>
        <a:lstStyle/>
        <a:p>
          <a:endParaRPr lang="uk-UA"/>
        </a:p>
      </dgm:t>
    </dgm:pt>
    <dgm:pt modelId="{C713298B-7F49-4792-AFF8-36F1FFC3E34F}" type="sibTrans" cxnId="{AE806CFC-646D-4D17-AED8-022D5A02B7C5}">
      <dgm:prSet/>
      <dgm:spPr/>
      <dgm:t>
        <a:bodyPr/>
        <a:lstStyle/>
        <a:p>
          <a:endParaRPr lang="uk-UA"/>
        </a:p>
      </dgm:t>
    </dgm:pt>
    <dgm:pt modelId="{A6789BCC-E9CD-417E-867F-39BD3694CAFD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 sz="2000" dirty="0">
            <a:solidFill>
              <a:schemeClr val="tx1"/>
            </a:solidFill>
          </a:endParaRPr>
        </a:p>
      </dgm:t>
    </dgm:pt>
    <dgm:pt modelId="{C138AF96-2150-4FFD-A9F6-720A504A0F60}" type="parTrans" cxnId="{F8BC641B-E100-472D-BB6F-25BBFDD22741}">
      <dgm:prSet/>
      <dgm:spPr/>
      <dgm:t>
        <a:bodyPr/>
        <a:lstStyle/>
        <a:p>
          <a:endParaRPr lang="uk-UA"/>
        </a:p>
      </dgm:t>
    </dgm:pt>
    <dgm:pt modelId="{E20B4AAB-CE03-4FD6-AD67-461E6F5433B2}" type="sibTrans" cxnId="{F8BC641B-E100-472D-BB6F-25BBFDD22741}">
      <dgm:prSet/>
      <dgm:spPr/>
      <dgm:t>
        <a:bodyPr/>
        <a:lstStyle/>
        <a:p>
          <a:endParaRPr lang="uk-UA"/>
        </a:p>
      </dgm:t>
    </dgm:pt>
    <dgm:pt modelId="{CAC155CF-3DC5-4722-80A8-B14893B61508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 sz="2000" dirty="0">
            <a:solidFill>
              <a:schemeClr val="tx1"/>
            </a:solidFill>
          </a:endParaRPr>
        </a:p>
      </dgm:t>
    </dgm:pt>
    <dgm:pt modelId="{C20602B2-B306-4B37-8AE0-F62240D135F2}" type="sibTrans" cxnId="{D158B9FD-A3ED-4C36-8C5A-5B4194E76240}">
      <dgm:prSet/>
      <dgm:spPr/>
      <dgm:t>
        <a:bodyPr/>
        <a:lstStyle/>
        <a:p>
          <a:endParaRPr lang="uk-UA"/>
        </a:p>
      </dgm:t>
    </dgm:pt>
    <dgm:pt modelId="{9C327F3C-AEE4-4407-9B95-07A949A85E85}" type="parTrans" cxnId="{D158B9FD-A3ED-4C36-8C5A-5B4194E76240}">
      <dgm:prSet/>
      <dgm:spPr/>
      <dgm:t>
        <a:bodyPr/>
        <a:lstStyle/>
        <a:p>
          <a:endParaRPr lang="uk-UA"/>
        </a:p>
      </dgm:t>
    </dgm:pt>
    <dgm:pt modelId="{4312228A-0DA4-4273-9E0D-ED3C3FCBDC58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8533C840-76F8-497B-ABF4-661F2A69AC91}" type="parTrans" cxnId="{4B6ADDE5-646E-465E-AC05-A947B04998C1}">
      <dgm:prSet/>
      <dgm:spPr/>
      <dgm:t>
        <a:bodyPr/>
        <a:lstStyle/>
        <a:p>
          <a:endParaRPr lang="uk-UA"/>
        </a:p>
      </dgm:t>
    </dgm:pt>
    <dgm:pt modelId="{75B659A6-9310-43D8-9E27-5FDDB6DC6922}" type="sibTrans" cxnId="{4B6ADDE5-646E-465E-AC05-A947B04998C1}">
      <dgm:prSet/>
      <dgm:spPr/>
      <dgm:t>
        <a:bodyPr/>
        <a:lstStyle/>
        <a:p>
          <a:endParaRPr lang="uk-UA"/>
        </a:p>
      </dgm:t>
    </dgm:pt>
    <dgm:pt modelId="{683530DC-5D32-41B1-9C6F-CB16E9C3D37A}" type="pres">
      <dgm:prSet presAssocID="{C8FF35E7-6260-4202-960D-94E6765CD9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6DE0690-F3D8-4586-A45F-4C953A60DF34}" type="pres">
      <dgm:prSet presAssocID="{CAC155CF-3DC5-4722-80A8-B14893B61508}" presName="parentLin" presStyleCnt="0"/>
      <dgm:spPr/>
    </dgm:pt>
    <dgm:pt modelId="{4EFD0299-47AD-4DBB-B66E-81477565161B}" type="pres">
      <dgm:prSet presAssocID="{CAC155CF-3DC5-4722-80A8-B14893B61508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B0FC789E-3457-4F5F-961E-6CADC4F4AB60}" type="pres">
      <dgm:prSet presAssocID="{CAC155CF-3DC5-4722-80A8-B14893B61508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8C69BB8-9BE1-42FF-840F-B7FDA262A3DD}" type="pres">
      <dgm:prSet presAssocID="{CAC155CF-3DC5-4722-80A8-B14893B61508}" presName="negativeSpace" presStyleCnt="0"/>
      <dgm:spPr/>
    </dgm:pt>
    <dgm:pt modelId="{7E3C4424-F57A-4840-A3A0-57ECB9D9D959}" type="pres">
      <dgm:prSet presAssocID="{CAC155CF-3DC5-4722-80A8-B14893B61508}" presName="childText" presStyleLbl="conFgAcc1" presStyleIdx="0" presStyleCnt="5">
        <dgm:presLayoutVars>
          <dgm:bulletEnabled val="1"/>
        </dgm:presLayoutVars>
      </dgm:prSet>
      <dgm:spPr/>
    </dgm:pt>
    <dgm:pt modelId="{3B36D59C-B5DA-4545-8C58-0A9278801937}" type="pres">
      <dgm:prSet presAssocID="{C20602B2-B306-4B37-8AE0-F62240D135F2}" presName="spaceBetweenRectangles" presStyleCnt="0"/>
      <dgm:spPr/>
    </dgm:pt>
    <dgm:pt modelId="{BDB9483C-850F-4E75-A13B-EDCA8296E4CB}" type="pres">
      <dgm:prSet presAssocID="{A6789BCC-E9CD-417E-867F-39BD3694CAFD}" presName="parentLin" presStyleCnt="0"/>
      <dgm:spPr/>
    </dgm:pt>
    <dgm:pt modelId="{193D3E50-F209-4A5C-AB3B-92298212D0E6}" type="pres">
      <dgm:prSet presAssocID="{A6789BCC-E9CD-417E-867F-39BD3694CAFD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72F52A52-AEF3-4E94-80A1-684277298174}" type="pres">
      <dgm:prSet presAssocID="{A6789BCC-E9CD-417E-867F-39BD3694CAFD}" presName="parentText" presStyleLbl="node1" presStyleIdx="1" presStyleCnt="5" custScaleX="142857" custScaleY="147537" custLinFactNeighborX="9592" custLinFactNeighborY="-745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17A90C-9D70-4EAC-87E1-4AC1A43D539E}" type="pres">
      <dgm:prSet presAssocID="{A6789BCC-E9CD-417E-867F-39BD3694CAFD}" presName="negativeSpace" presStyleCnt="0"/>
      <dgm:spPr/>
    </dgm:pt>
    <dgm:pt modelId="{6176A036-6099-40AD-B98D-5952D9883D69}" type="pres">
      <dgm:prSet presAssocID="{A6789BCC-E9CD-417E-867F-39BD3694CAFD}" presName="childText" presStyleLbl="conFgAcc1" presStyleIdx="1" presStyleCnt="5">
        <dgm:presLayoutVars>
          <dgm:bulletEnabled val="1"/>
        </dgm:presLayoutVars>
      </dgm:prSet>
      <dgm:spPr/>
    </dgm:pt>
    <dgm:pt modelId="{A860766B-14A0-469B-90AC-BC7656A18E9F}" type="pres">
      <dgm:prSet presAssocID="{E20B4AAB-CE03-4FD6-AD67-461E6F5433B2}" presName="spaceBetweenRectangles" presStyleCnt="0"/>
      <dgm:spPr/>
    </dgm:pt>
    <dgm:pt modelId="{B84353C9-19AB-4BFC-B1DC-E1C833B28725}" type="pres">
      <dgm:prSet presAssocID="{2C6A35D7-46F9-41E6-AC60-1A7629EDB259}" presName="parentLin" presStyleCnt="0"/>
      <dgm:spPr/>
    </dgm:pt>
    <dgm:pt modelId="{EA79DBFA-C053-4B02-BEA7-4DC83CA00F0C}" type="pres">
      <dgm:prSet presAssocID="{2C6A35D7-46F9-41E6-AC60-1A7629EDB259}" presName="parentLeftMargin" presStyleLbl="node1" presStyleIdx="1" presStyleCnt="5"/>
      <dgm:spPr/>
      <dgm:t>
        <a:bodyPr/>
        <a:lstStyle/>
        <a:p>
          <a:endParaRPr lang="uk-UA"/>
        </a:p>
      </dgm:t>
    </dgm:pt>
    <dgm:pt modelId="{BF53C0FE-B776-43F4-A9C1-D996AC7B46BC}" type="pres">
      <dgm:prSet presAssocID="{2C6A35D7-46F9-41E6-AC60-1A7629EDB259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BDD7553-EC19-4DFE-BA93-343ABBFE3354}" type="pres">
      <dgm:prSet presAssocID="{2C6A35D7-46F9-41E6-AC60-1A7629EDB259}" presName="negativeSpace" presStyleCnt="0"/>
      <dgm:spPr/>
    </dgm:pt>
    <dgm:pt modelId="{C409A947-AAE7-42B1-B37E-72C4CACC8D16}" type="pres">
      <dgm:prSet presAssocID="{2C6A35D7-46F9-41E6-AC60-1A7629EDB259}" presName="childText" presStyleLbl="conFgAcc1" presStyleIdx="2" presStyleCnt="5">
        <dgm:presLayoutVars>
          <dgm:bulletEnabled val="1"/>
        </dgm:presLayoutVars>
      </dgm:prSet>
      <dgm:spPr/>
    </dgm:pt>
    <dgm:pt modelId="{9F87527E-B661-4715-9CB4-2C1C134C4781}" type="pres">
      <dgm:prSet presAssocID="{0529A4B0-3A64-4225-B4E0-1A2B6E4DB5C7}" presName="spaceBetweenRectangles" presStyleCnt="0"/>
      <dgm:spPr/>
    </dgm:pt>
    <dgm:pt modelId="{68EF57E6-2E35-46EC-8BAB-384B690312F7}" type="pres">
      <dgm:prSet presAssocID="{392A9BA2-75B9-43EC-AC34-97D2DF7BF1A6}" presName="parentLin" presStyleCnt="0"/>
      <dgm:spPr/>
    </dgm:pt>
    <dgm:pt modelId="{2E53FD8E-667E-4E34-B196-A9263416C29F}" type="pres">
      <dgm:prSet presAssocID="{392A9BA2-75B9-43EC-AC34-97D2DF7BF1A6}" presName="parentLeftMargin" presStyleLbl="node1" presStyleIdx="2" presStyleCnt="5"/>
      <dgm:spPr/>
      <dgm:t>
        <a:bodyPr/>
        <a:lstStyle/>
        <a:p>
          <a:endParaRPr lang="uk-UA"/>
        </a:p>
      </dgm:t>
    </dgm:pt>
    <dgm:pt modelId="{1B2DF877-6EBC-4549-95BF-C9824745DD8E}" type="pres">
      <dgm:prSet presAssocID="{392A9BA2-75B9-43EC-AC34-97D2DF7BF1A6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B1EE55-90EE-4841-934F-9FC5D05A14C1}" type="pres">
      <dgm:prSet presAssocID="{392A9BA2-75B9-43EC-AC34-97D2DF7BF1A6}" presName="negativeSpace" presStyleCnt="0"/>
      <dgm:spPr/>
    </dgm:pt>
    <dgm:pt modelId="{C8B12AC4-32F4-4C19-9288-D1718A17C1B0}" type="pres">
      <dgm:prSet presAssocID="{392A9BA2-75B9-43EC-AC34-97D2DF7BF1A6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B959FF-E3ED-4A5C-9295-93503D2EA70D}" type="pres">
      <dgm:prSet presAssocID="{C713298B-7F49-4792-AFF8-36F1FFC3E34F}" presName="spaceBetweenRectangles" presStyleCnt="0"/>
      <dgm:spPr/>
    </dgm:pt>
    <dgm:pt modelId="{23568F70-4EF5-4A9D-9ABE-3AD028D941EB}" type="pres">
      <dgm:prSet presAssocID="{4312228A-0DA4-4273-9E0D-ED3C3FCBDC58}" presName="parentLin" presStyleCnt="0"/>
      <dgm:spPr/>
    </dgm:pt>
    <dgm:pt modelId="{FF17ABDF-2E4D-486D-BADB-F6E6E5DB3F90}" type="pres">
      <dgm:prSet presAssocID="{4312228A-0DA4-4273-9E0D-ED3C3FCBDC58}" presName="parentLeftMargin" presStyleLbl="node1" presStyleIdx="3" presStyleCnt="5"/>
      <dgm:spPr/>
      <dgm:t>
        <a:bodyPr/>
        <a:lstStyle/>
        <a:p>
          <a:endParaRPr lang="uk-UA"/>
        </a:p>
      </dgm:t>
    </dgm:pt>
    <dgm:pt modelId="{469F2C4D-F1DF-48BB-8DD8-CF65E492514D}" type="pres">
      <dgm:prSet presAssocID="{4312228A-0DA4-4273-9E0D-ED3C3FCBDC58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DEBF86-69C1-4908-BF9A-6C432878CE35}" type="pres">
      <dgm:prSet presAssocID="{4312228A-0DA4-4273-9E0D-ED3C3FCBDC58}" presName="negativeSpace" presStyleCnt="0"/>
      <dgm:spPr/>
    </dgm:pt>
    <dgm:pt modelId="{BDA18B25-9BAC-442C-B92D-41649653F188}" type="pres">
      <dgm:prSet presAssocID="{4312228A-0DA4-4273-9E0D-ED3C3FCBDC5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12E32D7-7BC5-4BEB-B206-98B699256D90}" type="presOf" srcId="{2C6A35D7-46F9-41E6-AC60-1A7629EDB259}" destId="{EA79DBFA-C053-4B02-BEA7-4DC83CA00F0C}" srcOrd="0" destOrd="0" presId="urn:microsoft.com/office/officeart/2005/8/layout/list1"/>
    <dgm:cxn modelId="{940067C3-F0FC-4568-8226-C852AFC2B9D7}" type="presOf" srcId="{4312228A-0DA4-4273-9E0D-ED3C3FCBDC58}" destId="{FF17ABDF-2E4D-486D-BADB-F6E6E5DB3F90}" srcOrd="0" destOrd="0" presId="urn:microsoft.com/office/officeart/2005/8/layout/list1"/>
    <dgm:cxn modelId="{ECCDB148-2FB1-4F94-8B01-6DEDFB57F19A}" type="presOf" srcId="{392A9BA2-75B9-43EC-AC34-97D2DF7BF1A6}" destId="{2E53FD8E-667E-4E34-B196-A9263416C29F}" srcOrd="0" destOrd="0" presId="urn:microsoft.com/office/officeart/2005/8/layout/list1"/>
    <dgm:cxn modelId="{F8BC641B-E100-472D-BB6F-25BBFDD22741}" srcId="{C8FF35E7-6260-4202-960D-94E6765CD919}" destId="{A6789BCC-E9CD-417E-867F-39BD3694CAFD}" srcOrd="1" destOrd="0" parTransId="{C138AF96-2150-4FFD-A9F6-720A504A0F60}" sibTransId="{E20B4AAB-CE03-4FD6-AD67-461E6F5433B2}"/>
    <dgm:cxn modelId="{713CDB7E-862D-48D6-AC38-71C107062515}" type="presOf" srcId="{CAC155CF-3DC5-4722-80A8-B14893B61508}" destId="{4EFD0299-47AD-4DBB-B66E-81477565161B}" srcOrd="0" destOrd="0" presId="urn:microsoft.com/office/officeart/2005/8/layout/list1"/>
    <dgm:cxn modelId="{BA83C539-5402-437A-8D27-4E6AFD558CA7}" type="presOf" srcId="{CAC155CF-3DC5-4722-80A8-B14893B61508}" destId="{B0FC789E-3457-4F5F-961E-6CADC4F4AB60}" srcOrd="1" destOrd="0" presId="urn:microsoft.com/office/officeart/2005/8/layout/list1"/>
    <dgm:cxn modelId="{33E87FF5-CC96-4E37-AD79-0DA9A14B7ACF}" type="presOf" srcId="{2C6A35D7-46F9-41E6-AC60-1A7629EDB259}" destId="{BF53C0FE-B776-43F4-A9C1-D996AC7B46BC}" srcOrd="1" destOrd="0" presId="urn:microsoft.com/office/officeart/2005/8/layout/list1"/>
    <dgm:cxn modelId="{B0C0E89E-233F-4AE9-89C8-F0FCA2559AFE}" type="presOf" srcId="{392A9BA2-75B9-43EC-AC34-97D2DF7BF1A6}" destId="{1B2DF877-6EBC-4549-95BF-C9824745DD8E}" srcOrd="1" destOrd="0" presId="urn:microsoft.com/office/officeart/2005/8/layout/list1"/>
    <dgm:cxn modelId="{FDBA46D7-6C44-41A1-AFA1-0EBC6F7F0ED9}" type="presOf" srcId="{A6789BCC-E9CD-417E-867F-39BD3694CAFD}" destId="{193D3E50-F209-4A5C-AB3B-92298212D0E6}" srcOrd="0" destOrd="0" presId="urn:microsoft.com/office/officeart/2005/8/layout/list1"/>
    <dgm:cxn modelId="{D158B9FD-A3ED-4C36-8C5A-5B4194E76240}" srcId="{C8FF35E7-6260-4202-960D-94E6765CD919}" destId="{CAC155CF-3DC5-4722-80A8-B14893B61508}" srcOrd="0" destOrd="0" parTransId="{9C327F3C-AEE4-4407-9B95-07A949A85E85}" sibTransId="{C20602B2-B306-4B37-8AE0-F62240D135F2}"/>
    <dgm:cxn modelId="{C9FE74FA-42D9-4B31-8F75-0BE3A482CF07}" srcId="{C8FF35E7-6260-4202-960D-94E6765CD919}" destId="{2C6A35D7-46F9-41E6-AC60-1A7629EDB259}" srcOrd="2" destOrd="0" parTransId="{D6D3ABA0-5724-489E-9C4C-89E452228F4F}" sibTransId="{0529A4B0-3A64-4225-B4E0-1A2B6E4DB5C7}"/>
    <dgm:cxn modelId="{DFF4D8B9-DE66-4C5E-812C-DE7E8D3DEE90}" type="presOf" srcId="{C8FF35E7-6260-4202-960D-94E6765CD919}" destId="{683530DC-5D32-41B1-9C6F-CB16E9C3D37A}" srcOrd="0" destOrd="0" presId="urn:microsoft.com/office/officeart/2005/8/layout/list1"/>
    <dgm:cxn modelId="{AE806CFC-646D-4D17-AED8-022D5A02B7C5}" srcId="{C8FF35E7-6260-4202-960D-94E6765CD919}" destId="{392A9BA2-75B9-43EC-AC34-97D2DF7BF1A6}" srcOrd="3" destOrd="0" parTransId="{ED195636-F139-4E81-ACDF-A5DC8C20EB4B}" sibTransId="{C713298B-7F49-4792-AFF8-36F1FFC3E34F}"/>
    <dgm:cxn modelId="{4B6ADDE5-646E-465E-AC05-A947B04998C1}" srcId="{C8FF35E7-6260-4202-960D-94E6765CD919}" destId="{4312228A-0DA4-4273-9E0D-ED3C3FCBDC58}" srcOrd="4" destOrd="0" parTransId="{8533C840-76F8-497B-ABF4-661F2A69AC91}" sibTransId="{75B659A6-9310-43D8-9E27-5FDDB6DC6922}"/>
    <dgm:cxn modelId="{FD854B67-D64B-49BB-9F4B-C2443AAEB392}" type="presOf" srcId="{A6789BCC-E9CD-417E-867F-39BD3694CAFD}" destId="{72F52A52-AEF3-4E94-80A1-684277298174}" srcOrd="1" destOrd="0" presId="urn:microsoft.com/office/officeart/2005/8/layout/list1"/>
    <dgm:cxn modelId="{2D42741E-7F95-418F-9489-071E1101214B}" type="presOf" srcId="{4312228A-0DA4-4273-9E0D-ED3C3FCBDC58}" destId="{469F2C4D-F1DF-48BB-8DD8-CF65E492514D}" srcOrd="1" destOrd="0" presId="urn:microsoft.com/office/officeart/2005/8/layout/list1"/>
    <dgm:cxn modelId="{A4B783D9-5108-4CAA-886D-1C3E03913427}" type="presParOf" srcId="{683530DC-5D32-41B1-9C6F-CB16E9C3D37A}" destId="{96DE0690-F3D8-4586-A45F-4C953A60DF34}" srcOrd="0" destOrd="0" presId="urn:microsoft.com/office/officeart/2005/8/layout/list1"/>
    <dgm:cxn modelId="{1548B521-03B2-4B41-B69F-6A37C92AB888}" type="presParOf" srcId="{96DE0690-F3D8-4586-A45F-4C953A60DF34}" destId="{4EFD0299-47AD-4DBB-B66E-81477565161B}" srcOrd="0" destOrd="0" presId="urn:microsoft.com/office/officeart/2005/8/layout/list1"/>
    <dgm:cxn modelId="{4F4A496E-A6C6-4A24-B43E-00F3BAF10726}" type="presParOf" srcId="{96DE0690-F3D8-4586-A45F-4C953A60DF34}" destId="{B0FC789E-3457-4F5F-961E-6CADC4F4AB60}" srcOrd="1" destOrd="0" presId="urn:microsoft.com/office/officeart/2005/8/layout/list1"/>
    <dgm:cxn modelId="{5131FF78-6AE6-45E9-BCC5-E3083DD53564}" type="presParOf" srcId="{683530DC-5D32-41B1-9C6F-CB16E9C3D37A}" destId="{B8C69BB8-9BE1-42FF-840F-B7FDA262A3DD}" srcOrd="1" destOrd="0" presId="urn:microsoft.com/office/officeart/2005/8/layout/list1"/>
    <dgm:cxn modelId="{73A3C64D-26F6-4035-99C1-BE6EC2E584E2}" type="presParOf" srcId="{683530DC-5D32-41B1-9C6F-CB16E9C3D37A}" destId="{7E3C4424-F57A-4840-A3A0-57ECB9D9D959}" srcOrd="2" destOrd="0" presId="urn:microsoft.com/office/officeart/2005/8/layout/list1"/>
    <dgm:cxn modelId="{B52E5CF0-3ABA-434C-9D4E-404CAC913828}" type="presParOf" srcId="{683530DC-5D32-41B1-9C6F-CB16E9C3D37A}" destId="{3B36D59C-B5DA-4545-8C58-0A9278801937}" srcOrd="3" destOrd="0" presId="urn:microsoft.com/office/officeart/2005/8/layout/list1"/>
    <dgm:cxn modelId="{22BF3C0B-0056-438A-B8D8-DC1826E80A14}" type="presParOf" srcId="{683530DC-5D32-41B1-9C6F-CB16E9C3D37A}" destId="{BDB9483C-850F-4E75-A13B-EDCA8296E4CB}" srcOrd="4" destOrd="0" presId="urn:microsoft.com/office/officeart/2005/8/layout/list1"/>
    <dgm:cxn modelId="{B2A210F4-5F2C-4CFF-86CD-8B35BC53A8E6}" type="presParOf" srcId="{BDB9483C-850F-4E75-A13B-EDCA8296E4CB}" destId="{193D3E50-F209-4A5C-AB3B-92298212D0E6}" srcOrd="0" destOrd="0" presId="urn:microsoft.com/office/officeart/2005/8/layout/list1"/>
    <dgm:cxn modelId="{22F64D83-8E6B-4D5A-9F42-649C4C9B4753}" type="presParOf" srcId="{BDB9483C-850F-4E75-A13B-EDCA8296E4CB}" destId="{72F52A52-AEF3-4E94-80A1-684277298174}" srcOrd="1" destOrd="0" presId="urn:microsoft.com/office/officeart/2005/8/layout/list1"/>
    <dgm:cxn modelId="{35AE745D-A9EA-4161-B636-4D09BAE94F7F}" type="presParOf" srcId="{683530DC-5D32-41B1-9C6F-CB16E9C3D37A}" destId="{1317A90C-9D70-4EAC-87E1-4AC1A43D539E}" srcOrd="5" destOrd="0" presId="urn:microsoft.com/office/officeart/2005/8/layout/list1"/>
    <dgm:cxn modelId="{79CA7812-836F-4B12-8DB4-4DA0BFFA6010}" type="presParOf" srcId="{683530DC-5D32-41B1-9C6F-CB16E9C3D37A}" destId="{6176A036-6099-40AD-B98D-5952D9883D69}" srcOrd="6" destOrd="0" presId="urn:microsoft.com/office/officeart/2005/8/layout/list1"/>
    <dgm:cxn modelId="{80450DEE-16FE-4998-9B43-9A5AEBF0F878}" type="presParOf" srcId="{683530DC-5D32-41B1-9C6F-CB16E9C3D37A}" destId="{A860766B-14A0-469B-90AC-BC7656A18E9F}" srcOrd="7" destOrd="0" presId="urn:microsoft.com/office/officeart/2005/8/layout/list1"/>
    <dgm:cxn modelId="{809F449D-8F38-4C0B-B607-9833930DF83A}" type="presParOf" srcId="{683530DC-5D32-41B1-9C6F-CB16E9C3D37A}" destId="{B84353C9-19AB-4BFC-B1DC-E1C833B28725}" srcOrd="8" destOrd="0" presId="urn:microsoft.com/office/officeart/2005/8/layout/list1"/>
    <dgm:cxn modelId="{1AEBF8F8-D619-45A0-927A-44A125BCEB62}" type="presParOf" srcId="{B84353C9-19AB-4BFC-B1DC-E1C833B28725}" destId="{EA79DBFA-C053-4B02-BEA7-4DC83CA00F0C}" srcOrd="0" destOrd="0" presId="urn:microsoft.com/office/officeart/2005/8/layout/list1"/>
    <dgm:cxn modelId="{9A65C4AE-64A0-4454-8508-79EA15004B29}" type="presParOf" srcId="{B84353C9-19AB-4BFC-B1DC-E1C833B28725}" destId="{BF53C0FE-B776-43F4-A9C1-D996AC7B46BC}" srcOrd="1" destOrd="0" presId="urn:microsoft.com/office/officeart/2005/8/layout/list1"/>
    <dgm:cxn modelId="{6E3D783A-1200-4BF7-88CC-91869542A5F6}" type="presParOf" srcId="{683530DC-5D32-41B1-9C6F-CB16E9C3D37A}" destId="{CBDD7553-EC19-4DFE-BA93-343ABBFE3354}" srcOrd="9" destOrd="0" presId="urn:microsoft.com/office/officeart/2005/8/layout/list1"/>
    <dgm:cxn modelId="{F18650C9-8232-46E1-818A-1264C009F8C7}" type="presParOf" srcId="{683530DC-5D32-41B1-9C6F-CB16E9C3D37A}" destId="{C409A947-AAE7-42B1-B37E-72C4CACC8D16}" srcOrd="10" destOrd="0" presId="urn:microsoft.com/office/officeart/2005/8/layout/list1"/>
    <dgm:cxn modelId="{67377CC5-91E2-4EC4-8162-22365FC07761}" type="presParOf" srcId="{683530DC-5D32-41B1-9C6F-CB16E9C3D37A}" destId="{9F87527E-B661-4715-9CB4-2C1C134C4781}" srcOrd="11" destOrd="0" presId="urn:microsoft.com/office/officeart/2005/8/layout/list1"/>
    <dgm:cxn modelId="{2BDF499C-19A6-4A3F-9891-699C5FDA8710}" type="presParOf" srcId="{683530DC-5D32-41B1-9C6F-CB16E9C3D37A}" destId="{68EF57E6-2E35-46EC-8BAB-384B690312F7}" srcOrd="12" destOrd="0" presId="urn:microsoft.com/office/officeart/2005/8/layout/list1"/>
    <dgm:cxn modelId="{30D942AF-6666-4BC7-B60E-DD86B626C7EF}" type="presParOf" srcId="{68EF57E6-2E35-46EC-8BAB-384B690312F7}" destId="{2E53FD8E-667E-4E34-B196-A9263416C29F}" srcOrd="0" destOrd="0" presId="urn:microsoft.com/office/officeart/2005/8/layout/list1"/>
    <dgm:cxn modelId="{957CF50C-CF63-4A97-A6EB-DE773C27FDB2}" type="presParOf" srcId="{68EF57E6-2E35-46EC-8BAB-384B690312F7}" destId="{1B2DF877-6EBC-4549-95BF-C9824745DD8E}" srcOrd="1" destOrd="0" presId="urn:microsoft.com/office/officeart/2005/8/layout/list1"/>
    <dgm:cxn modelId="{7C3A64A3-ABE8-435C-BEFC-3075A705A554}" type="presParOf" srcId="{683530DC-5D32-41B1-9C6F-CB16E9C3D37A}" destId="{3EB1EE55-90EE-4841-934F-9FC5D05A14C1}" srcOrd="13" destOrd="0" presId="urn:microsoft.com/office/officeart/2005/8/layout/list1"/>
    <dgm:cxn modelId="{1FD5BA61-3686-4E3D-A7C6-19BAC267192E}" type="presParOf" srcId="{683530DC-5D32-41B1-9C6F-CB16E9C3D37A}" destId="{C8B12AC4-32F4-4C19-9288-D1718A17C1B0}" srcOrd="14" destOrd="0" presId="urn:microsoft.com/office/officeart/2005/8/layout/list1"/>
    <dgm:cxn modelId="{5D31813E-F50F-4178-96A8-96162E491621}" type="presParOf" srcId="{683530DC-5D32-41B1-9C6F-CB16E9C3D37A}" destId="{EAB959FF-E3ED-4A5C-9295-93503D2EA70D}" srcOrd="15" destOrd="0" presId="urn:microsoft.com/office/officeart/2005/8/layout/list1"/>
    <dgm:cxn modelId="{C3E97D4D-F37D-4387-B408-8E0BDEF47527}" type="presParOf" srcId="{683530DC-5D32-41B1-9C6F-CB16E9C3D37A}" destId="{23568F70-4EF5-4A9D-9ABE-3AD028D941EB}" srcOrd="16" destOrd="0" presId="urn:microsoft.com/office/officeart/2005/8/layout/list1"/>
    <dgm:cxn modelId="{D7B89BEF-494B-45A8-B2C9-374C2A194D52}" type="presParOf" srcId="{23568F70-4EF5-4A9D-9ABE-3AD028D941EB}" destId="{FF17ABDF-2E4D-486D-BADB-F6E6E5DB3F90}" srcOrd="0" destOrd="0" presId="urn:microsoft.com/office/officeart/2005/8/layout/list1"/>
    <dgm:cxn modelId="{E0601BFF-131C-4376-BEAC-AB70E28CABEA}" type="presParOf" srcId="{23568F70-4EF5-4A9D-9ABE-3AD028D941EB}" destId="{469F2C4D-F1DF-48BB-8DD8-CF65E492514D}" srcOrd="1" destOrd="0" presId="urn:microsoft.com/office/officeart/2005/8/layout/list1"/>
    <dgm:cxn modelId="{96BCBA8B-BE1E-47B8-BA45-8F61ECC79297}" type="presParOf" srcId="{683530DC-5D32-41B1-9C6F-CB16E9C3D37A}" destId="{EADEBF86-69C1-4908-BF9A-6C432878CE35}" srcOrd="17" destOrd="0" presId="urn:microsoft.com/office/officeart/2005/8/layout/list1"/>
    <dgm:cxn modelId="{881D7288-E6E6-4332-93EA-4C54EEE32B17}" type="presParOf" srcId="{683530DC-5D32-41B1-9C6F-CB16E9C3D37A}" destId="{BDA18B25-9BAC-442C-B92D-41649653F188}" srcOrd="18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D7DBC-FFDA-4ACF-8191-B7DED54EB88E}" type="datetimeFigureOut">
              <a:rPr lang="uk-UA" smtClean="0"/>
              <a:pPr/>
              <a:t>23.01.2016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A5738-4BA5-40B3-855F-7318E1F5365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6476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й трикут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23.01.2016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23.01.2016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23.01.2016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23.01.2016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23.01.2016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23.01.2016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23.01.2016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23.01.2016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23.01.2016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23.01.2016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23.01.2016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23.01.2016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erehovskiy.at.u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rehovskiy.at.ua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hyperlink" Target="http://terehovskiy.at.u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rehovskiy.at.u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erehovskiy.at.u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2786050" y="857232"/>
            <a:ext cx="615410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Урок №19.</a:t>
            </a:r>
          </a:p>
          <a:p>
            <a:pPr algn="ctr"/>
            <a: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Створення і Надсилання </a:t>
            </a:r>
          </a:p>
          <a:p>
            <a:pPr algn="ctr"/>
            <a: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електронних листів</a:t>
            </a:r>
            <a:endParaRPr lang="uk-UA" sz="2000" b="1" i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8992" y="2214554"/>
            <a:ext cx="5535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ми будемо вчитися створювати та надсилати електронні листи. </a:t>
            </a:r>
          </a:p>
          <a:p>
            <a:pPr indent="457200" algn="just"/>
            <a:endParaRPr 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3"/>
              </a:rPr>
              <a:t>http://terehovskiy.at.ua/</a:t>
            </a:r>
            <a:endParaRPr lang="uk-UA" dirty="0"/>
          </a:p>
        </p:txBody>
      </p:sp>
      <p:pic>
        <p:nvPicPr>
          <p:cNvPr id="3" name="Picture 2" descr="C:\Users\Admin\Desktop\розділ 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3116"/>
            <a:ext cx="3500430" cy="3500430"/>
          </a:xfrm>
          <a:prstGeom prst="rect">
            <a:avLst/>
          </a:prstGeom>
          <a:noFill/>
        </p:spPr>
      </p:pic>
      <p:sp>
        <p:nvSpPr>
          <p:cNvPr id="1028" name="AutoShape 4" descr="Результат пошуку зображень за запитом &quot;мережа інтерне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0" name="AutoShape 6" descr="Результат пошуку зображень за запитом &quot;мережа інтерне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Результат пошуку зображень за запитом &quot;спілкуватися з друзями в інтернет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" name="Picture 2" descr="C:\Users\Admin\Desktop\images (1)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143248"/>
            <a:ext cx="2942034" cy="2928958"/>
          </a:xfrm>
          <a:prstGeom prst="rect">
            <a:avLst/>
          </a:prstGeom>
          <a:noFill/>
        </p:spPr>
      </p:pic>
      <p:pic>
        <p:nvPicPr>
          <p:cNvPr id="1027" name="Picture 3" descr="C:\Users\Admin\Desktop\images (3)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3000372"/>
            <a:ext cx="3071802" cy="2300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кутник 4"/>
          <p:cNvSpPr/>
          <p:nvPr/>
        </p:nvSpPr>
        <p:spPr>
          <a:xfrm>
            <a:off x="4000496" y="785794"/>
            <a:ext cx="343715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Працюємо за </a:t>
            </a:r>
          </a:p>
          <a:p>
            <a:pPr marL="914400" indent="-914400"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комп’ютером</a:t>
            </a:r>
          </a:p>
        </p:txBody>
      </p:sp>
      <p:pic>
        <p:nvPicPr>
          <p:cNvPr id="1026" name="Picture 2" descr="C:\Users\Admin\Desktop\системний бл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00372"/>
            <a:ext cx="3286148" cy="328614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857496"/>
            <a:ext cx="3000396" cy="379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Users\Admin\Desktop\7 клас інформатика\10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072477"/>
            <a:ext cx="3571900" cy="3271459"/>
          </a:xfrm>
          <a:prstGeom prst="rect">
            <a:avLst/>
          </a:prstGeom>
          <a:noFill/>
        </p:spPr>
      </p:pic>
      <p:sp>
        <p:nvSpPr>
          <p:cNvPr id="14" name="Прямокутник 13"/>
          <p:cNvSpPr/>
          <p:nvPr/>
        </p:nvSpPr>
        <p:spPr>
          <a:xfrm>
            <a:off x="500034" y="192880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alebarda" pitchFamily="50" charset="0"/>
              </a:rPr>
              <a:t>Увага</a:t>
            </a:r>
            <a:r>
              <a:rPr lang="ru-RU" b="1" dirty="0" smtClean="0">
                <a:solidFill>
                  <a:srgbClr val="FF0000"/>
                </a:solidFill>
                <a:latin typeface="alebarda" pitchFamily="50" charset="0"/>
              </a:rPr>
              <a:t>!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Під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час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роботи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з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комп’ютером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дотримуйтеся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правил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безпеки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uk-UA" b="1" i="1" dirty="0" smtClean="0">
                <a:latin typeface="alebarda" pitchFamily="50" charset="0"/>
                <a:ea typeface="Adobe Kaiti Std R" pitchFamily="18" charset="-128"/>
              </a:rPr>
              <a:t>та санітарно-гігієнічних норм.</a:t>
            </a:r>
            <a:endParaRPr lang="uk-UA" b="1" dirty="0">
              <a:latin typeface="alebarda" pitchFamily="50" charset="0"/>
              <a:ea typeface="Adobe Kaiti Std R" pitchFamily="18" charset="-128"/>
            </a:endParaRPr>
          </a:p>
        </p:txBody>
      </p:sp>
      <p:sp>
        <p:nvSpPr>
          <p:cNvPr id="16" name="Блок-схема: альтернативний процес 15"/>
          <p:cNvSpPr/>
          <p:nvPr/>
        </p:nvSpPr>
        <p:spPr>
          <a:xfrm>
            <a:off x="428596" y="1857364"/>
            <a:ext cx="8001056" cy="78581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6572264" y="2786058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Центр монітора</a:t>
            </a:r>
          </a:p>
          <a:p>
            <a:r>
              <a:rPr lang="uk-UA" sz="1400" dirty="0" smtClean="0"/>
              <a:t>на рівні очей</a:t>
            </a:r>
            <a:endParaRPr lang="uk-UA" sz="1400" dirty="0"/>
          </a:p>
        </p:txBody>
      </p:sp>
      <p:sp>
        <p:nvSpPr>
          <p:cNvPr id="10" name="Прямокутник 9"/>
          <p:cNvSpPr/>
          <p:nvPr/>
        </p:nvSpPr>
        <p:spPr>
          <a:xfrm>
            <a:off x="4857752" y="3857628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Шия пряма</a:t>
            </a:r>
            <a:endParaRPr lang="uk-UA" sz="1400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6715140" y="3643314"/>
            <a:ext cx="1007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50–60 см</a:t>
            </a:r>
            <a:endParaRPr lang="uk-UA" sz="1400" dirty="0"/>
          </a:p>
        </p:txBody>
      </p:sp>
      <p:cxnSp>
        <p:nvCxnSpPr>
          <p:cNvPr id="15" name="Пряма зі стрілкою 14"/>
          <p:cNvCxnSpPr/>
          <p:nvPr/>
        </p:nvCxnSpPr>
        <p:spPr>
          <a:xfrm>
            <a:off x="6858016" y="3571876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кутник 16"/>
          <p:cNvSpPr/>
          <p:nvPr/>
        </p:nvSpPr>
        <p:spPr>
          <a:xfrm>
            <a:off x="7358082" y="5286388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Стопи на</a:t>
            </a:r>
          </a:p>
          <a:p>
            <a:r>
              <a:rPr lang="uk-UA" sz="1400" dirty="0" smtClean="0"/>
              <a:t>підлозі</a:t>
            </a:r>
            <a:endParaRPr lang="uk-UA" sz="1400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5572132" y="6357958"/>
            <a:ext cx="3195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Використовуйте підставку для ніг</a:t>
            </a:r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1934" y="78579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85720" y="1857364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latin typeface="+mj-lt"/>
                <a:cs typeface="Arial" pitchFamily="34" charset="0"/>
              </a:rPr>
              <a:t>Завдання 1.</a:t>
            </a:r>
            <a:r>
              <a:rPr lang="uk-UA" sz="2400" b="1" i="1" dirty="0" smtClean="0">
                <a:latin typeface="+mj-lt"/>
              </a:rPr>
              <a:t> </a:t>
            </a:r>
            <a:r>
              <a:rPr lang="uk-UA" sz="2400" b="1" i="1" dirty="0" smtClean="0"/>
              <a:t>Знайди слова, що заховались у прямокутнику.</a:t>
            </a:r>
            <a:endParaRPr lang="uk-UA" sz="2400" b="1" i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8638"/>
          <a:stretch/>
        </p:blipFill>
        <p:spPr>
          <a:xfrm>
            <a:off x="4071934" y="2571744"/>
            <a:ext cx="4868342" cy="3643338"/>
          </a:xfrm>
          <a:prstGeom prst="rect">
            <a:avLst/>
          </a:prstGeom>
          <a:ln w="47625">
            <a:solidFill>
              <a:srgbClr val="0070C0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Групувати 13"/>
          <p:cNvGrpSpPr/>
          <p:nvPr/>
        </p:nvGrpSpPr>
        <p:grpSpPr>
          <a:xfrm>
            <a:off x="357158" y="2857497"/>
            <a:ext cx="2710439" cy="533103"/>
            <a:chOff x="785786" y="3221911"/>
            <a:chExt cx="3307818" cy="586953"/>
          </a:xfrm>
        </p:grpSpPr>
        <p:sp>
          <p:nvSpPr>
            <p:cNvPr id="17" name="Округлений прямокутник 16"/>
            <p:cNvSpPr/>
            <p:nvPr/>
          </p:nvSpPr>
          <p:spPr>
            <a:xfrm>
              <a:off x="785786" y="3221911"/>
              <a:ext cx="697463" cy="564279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Прямокутник 17"/>
            <p:cNvSpPr/>
            <p:nvPr/>
          </p:nvSpPr>
          <p:spPr>
            <a:xfrm>
              <a:off x="1657615" y="3300565"/>
              <a:ext cx="2435989" cy="5082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400" b="1" i="1" kern="0" dirty="0" smtClean="0">
                  <a:latin typeface="Verdana"/>
                </a:rPr>
                <a:t>Скринька.</a:t>
              </a:r>
              <a:endParaRPr lang="uk-UA" sz="2400" b="1" i="1" kern="0" dirty="0">
                <a:latin typeface="Verdana"/>
              </a:endParaRPr>
            </a:p>
          </p:txBody>
        </p:sp>
      </p:grpSp>
      <p:sp>
        <p:nvSpPr>
          <p:cNvPr id="22" name="Прямокутник 21"/>
          <p:cNvSpPr/>
          <p:nvPr/>
        </p:nvSpPr>
        <p:spPr>
          <a:xfrm>
            <a:off x="4572000" y="4572008"/>
            <a:ext cx="3071834" cy="428628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L-подібна фігура 24"/>
          <p:cNvSpPr/>
          <p:nvPr/>
        </p:nvSpPr>
        <p:spPr>
          <a:xfrm rot="2331570" flipH="1">
            <a:off x="556928" y="2811637"/>
            <a:ext cx="257933" cy="500066"/>
          </a:xfrm>
          <a:prstGeom prst="corner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1" name="Групувати 30"/>
          <p:cNvGrpSpPr/>
          <p:nvPr/>
        </p:nvGrpSpPr>
        <p:grpSpPr>
          <a:xfrm>
            <a:off x="357158" y="3643314"/>
            <a:ext cx="2878755" cy="533103"/>
            <a:chOff x="785786" y="3221911"/>
            <a:chExt cx="3513232" cy="586953"/>
          </a:xfrm>
        </p:grpSpPr>
        <p:sp>
          <p:nvSpPr>
            <p:cNvPr id="32" name="Округлений прямокутник 31"/>
            <p:cNvSpPr/>
            <p:nvPr/>
          </p:nvSpPr>
          <p:spPr>
            <a:xfrm>
              <a:off x="785786" y="3221911"/>
              <a:ext cx="697463" cy="564279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кутник 32"/>
            <p:cNvSpPr/>
            <p:nvPr/>
          </p:nvSpPr>
          <p:spPr>
            <a:xfrm>
              <a:off x="1657615" y="3300565"/>
              <a:ext cx="2641403" cy="5082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400" b="1" i="1" kern="0" dirty="0" smtClean="0">
                  <a:latin typeface="Verdana"/>
                </a:rPr>
                <a:t>Відповісти.</a:t>
              </a:r>
              <a:endParaRPr lang="uk-UA" sz="2400" b="1" i="1" kern="0" dirty="0">
                <a:latin typeface="Verdana"/>
              </a:endParaRPr>
            </a:p>
          </p:txBody>
        </p:sp>
      </p:grpSp>
      <p:sp>
        <p:nvSpPr>
          <p:cNvPr id="34" name="Прямокутник 33"/>
          <p:cNvSpPr/>
          <p:nvPr/>
        </p:nvSpPr>
        <p:spPr>
          <a:xfrm>
            <a:off x="4214810" y="3429000"/>
            <a:ext cx="3857652" cy="428628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L-подібна фігура 34"/>
          <p:cNvSpPr/>
          <p:nvPr/>
        </p:nvSpPr>
        <p:spPr>
          <a:xfrm rot="2331570" flipH="1">
            <a:off x="556928" y="3597455"/>
            <a:ext cx="257933" cy="500066"/>
          </a:xfrm>
          <a:prstGeom prst="corner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6" name="Групувати 35"/>
          <p:cNvGrpSpPr/>
          <p:nvPr/>
        </p:nvGrpSpPr>
        <p:grpSpPr>
          <a:xfrm>
            <a:off x="357158" y="4500570"/>
            <a:ext cx="2691202" cy="533103"/>
            <a:chOff x="785786" y="3221911"/>
            <a:chExt cx="3284340" cy="586953"/>
          </a:xfrm>
        </p:grpSpPr>
        <p:sp>
          <p:nvSpPr>
            <p:cNvPr id="37" name="Округлений прямокутник 36"/>
            <p:cNvSpPr/>
            <p:nvPr/>
          </p:nvSpPr>
          <p:spPr>
            <a:xfrm>
              <a:off x="785786" y="3221911"/>
              <a:ext cx="697463" cy="564279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8" name="Прямокутник 37"/>
            <p:cNvSpPr/>
            <p:nvPr/>
          </p:nvSpPr>
          <p:spPr>
            <a:xfrm>
              <a:off x="1657614" y="3300565"/>
              <a:ext cx="2412512" cy="5082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400" b="1" i="1" kern="0" dirty="0" smtClean="0">
                  <a:latin typeface="Verdana"/>
                </a:rPr>
                <a:t>Написати.</a:t>
              </a:r>
              <a:endParaRPr lang="uk-UA" sz="2400" b="1" i="1" kern="0" dirty="0">
                <a:latin typeface="Verdana"/>
              </a:endParaRPr>
            </a:p>
          </p:txBody>
        </p:sp>
      </p:grpSp>
      <p:sp>
        <p:nvSpPr>
          <p:cNvPr id="39" name="Прямокутник 38"/>
          <p:cNvSpPr/>
          <p:nvPr/>
        </p:nvSpPr>
        <p:spPr>
          <a:xfrm rot="5400000">
            <a:off x="7036611" y="4393413"/>
            <a:ext cx="3071834" cy="428628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L-подібна фігура 39"/>
          <p:cNvSpPr/>
          <p:nvPr/>
        </p:nvSpPr>
        <p:spPr>
          <a:xfrm rot="2331570" flipH="1">
            <a:off x="556927" y="4454712"/>
            <a:ext cx="257933" cy="500066"/>
          </a:xfrm>
          <a:prstGeom prst="corner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1" name="Групувати 40"/>
          <p:cNvGrpSpPr/>
          <p:nvPr/>
        </p:nvGrpSpPr>
        <p:grpSpPr>
          <a:xfrm>
            <a:off x="357158" y="5286388"/>
            <a:ext cx="2784177" cy="533103"/>
            <a:chOff x="785786" y="3221911"/>
            <a:chExt cx="3397808" cy="586953"/>
          </a:xfrm>
        </p:grpSpPr>
        <p:sp>
          <p:nvSpPr>
            <p:cNvPr id="42" name="Округлений прямокутник 41"/>
            <p:cNvSpPr/>
            <p:nvPr/>
          </p:nvSpPr>
          <p:spPr>
            <a:xfrm>
              <a:off x="785786" y="3221911"/>
              <a:ext cx="697463" cy="564279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3" name="Прямокутник 42"/>
            <p:cNvSpPr/>
            <p:nvPr/>
          </p:nvSpPr>
          <p:spPr>
            <a:xfrm>
              <a:off x="1657615" y="3300565"/>
              <a:ext cx="2525979" cy="5082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400" b="1" i="1" kern="0" dirty="0" smtClean="0">
                  <a:latin typeface="Verdana"/>
                </a:rPr>
                <a:t>Надіслати.</a:t>
              </a:r>
              <a:endParaRPr lang="uk-UA" sz="2400" b="1" i="1" kern="0" dirty="0">
                <a:latin typeface="Verdana"/>
              </a:endParaRPr>
            </a:p>
          </p:txBody>
        </p:sp>
      </p:grpSp>
      <p:sp>
        <p:nvSpPr>
          <p:cNvPr id="44" name="Прямокутник 43"/>
          <p:cNvSpPr/>
          <p:nvPr/>
        </p:nvSpPr>
        <p:spPr>
          <a:xfrm>
            <a:off x="4643438" y="5715016"/>
            <a:ext cx="3429024" cy="428628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L-подібна фігура 44"/>
          <p:cNvSpPr/>
          <p:nvPr/>
        </p:nvSpPr>
        <p:spPr>
          <a:xfrm rot="2331570" flipH="1">
            <a:off x="556928" y="5240529"/>
            <a:ext cx="257933" cy="500066"/>
          </a:xfrm>
          <a:prstGeom prst="corner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  <p:bldP spid="25" grpId="0" animBg="1"/>
      <p:bldP spid="34" grpId="0" animBg="1"/>
      <p:bldP spid="35" grpId="0" animBg="1"/>
      <p:bldP spid="39" grpId="0" animBg="1"/>
      <p:bldP spid="40" grpId="0" animBg="1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кутник 14"/>
          <p:cNvSpPr/>
          <p:nvPr/>
        </p:nvSpPr>
        <p:spPr>
          <a:xfrm>
            <a:off x="642910" y="1928802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b="1" i="1" dirty="0" smtClean="0">
                <a:latin typeface="Arial" pitchFamily="34" charset="0"/>
                <a:cs typeface="Arial" pitchFamily="34" charset="0"/>
              </a:rPr>
              <a:t>Завдання 2</a:t>
            </a:r>
            <a:r>
              <a:rPr lang="uk-UA" i="1" dirty="0" smtClean="0">
                <a:cs typeface="Arial" pitchFamily="34" charset="0"/>
              </a:rPr>
              <a:t>.</a:t>
            </a:r>
            <a:r>
              <a:rPr lang="uk-UA" b="1" i="1" dirty="0" smtClean="0"/>
              <a:t> Пронумеруй команди алгоритму написання нового листа.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29058" y="78579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grpSp>
        <p:nvGrpSpPr>
          <p:cNvPr id="23" name="Групувати 22"/>
          <p:cNvGrpSpPr/>
          <p:nvPr/>
        </p:nvGrpSpPr>
        <p:grpSpPr>
          <a:xfrm>
            <a:off x="642910" y="2571744"/>
            <a:ext cx="5072568" cy="500066"/>
            <a:chOff x="785787" y="3286124"/>
            <a:chExt cx="4187304" cy="500066"/>
          </a:xfrm>
        </p:grpSpPr>
        <p:sp>
          <p:nvSpPr>
            <p:cNvPr id="24" name="Округлений прямокутник 23"/>
            <p:cNvSpPr/>
            <p:nvPr/>
          </p:nvSpPr>
          <p:spPr>
            <a:xfrm>
              <a:off x="785787" y="3286124"/>
              <a:ext cx="412795" cy="500066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кутник 25"/>
            <p:cNvSpPr/>
            <p:nvPr/>
          </p:nvSpPr>
          <p:spPr>
            <a:xfrm>
              <a:off x="1434463" y="3286124"/>
              <a:ext cx="35386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Відкрий поштову скриньку.</a:t>
              </a:r>
              <a:endParaRPr lang="uk-UA" sz="2000" b="1" i="1" kern="0" dirty="0">
                <a:latin typeface="Verdana"/>
              </a:endParaRPr>
            </a:p>
          </p:txBody>
        </p:sp>
      </p:grpSp>
      <p:grpSp>
        <p:nvGrpSpPr>
          <p:cNvPr id="27" name="Групувати 26"/>
          <p:cNvGrpSpPr/>
          <p:nvPr/>
        </p:nvGrpSpPr>
        <p:grpSpPr>
          <a:xfrm>
            <a:off x="642910" y="3143248"/>
            <a:ext cx="6960905" cy="707886"/>
            <a:chOff x="785787" y="3143248"/>
            <a:chExt cx="5746089" cy="707886"/>
          </a:xfrm>
        </p:grpSpPr>
        <p:sp>
          <p:nvSpPr>
            <p:cNvPr id="28" name="Округлений прямокутник 27"/>
            <p:cNvSpPr/>
            <p:nvPr/>
          </p:nvSpPr>
          <p:spPr>
            <a:xfrm>
              <a:off x="785787" y="3286124"/>
              <a:ext cx="412795" cy="500066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9" name="Прямокутник 28"/>
            <p:cNvSpPr/>
            <p:nvPr/>
          </p:nvSpPr>
          <p:spPr>
            <a:xfrm>
              <a:off x="1434464" y="3143248"/>
              <a:ext cx="509741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У поле </a:t>
              </a:r>
              <a:r>
                <a:rPr lang="uk-UA" sz="2000" b="1" i="1" kern="0" dirty="0" smtClean="0">
                  <a:solidFill>
                    <a:srgbClr val="FF0000"/>
                  </a:solidFill>
                  <a:latin typeface="Verdana"/>
                </a:rPr>
                <a:t>Кому</a:t>
              </a:r>
              <a:r>
                <a:rPr lang="uk-UA" sz="2000" b="1" i="1" kern="0" dirty="0" smtClean="0">
                  <a:latin typeface="Verdana"/>
                </a:rPr>
                <a:t>  введи адресу електронної </a:t>
              </a:r>
            </a:p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пошти </a:t>
              </a:r>
              <a:r>
                <a:rPr lang="uk-UA" sz="2000" b="1" i="1" kern="0" dirty="0" err="1" smtClean="0">
                  <a:latin typeface="Verdana"/>
                </a:rPr>
                <a:t>отримувача</a:t>
              </a:r>
              <a:r>
                <a:rPr lang="uk-UA" sz="2000" b="1" i="1" kern="0" dirty="0" smtClean="0">
                  <a:latin typeface="Verdana"/>
                </a:rPr>
                <a:t>.</a:t>
              </a:r>
              <a:endParaRPr lang="uk-UA" sz="2000" b="1" i="1" kern="0" dirty="0">
                <a:latin typeface="Verdana"/>
              </a:endParaRPr>
            </a:p>
          </p:txBody>
        </p:sp>
      </p:grpSp>
      <p:grpSp>
        <p:nvGrpSpPr>
          <p:cNvPr id="30" name="Групувати 29"/>
          <p:cNvGrpSpPr/>
          <p:nvPr/>
        </p:nvGrpSpPr>
        <p:grpSpPr>
          <a:xfrm>
            <a:off x="642910" y="3929066"/>
            <a:ext cx="7212577" cy="707886"/>
            <a:chOff x="785787" y="3214686"/>
            <a:chExt cx="5953839" cy="707886"/>
          </a:xfrm>
        </p:grpSpPr>
        <p:sp>
          <p:nvSpPr>
            <p:cNvPr id="31" name="Округлений прямокутник 30"/>
            <p:cNvSpPr/>
            <p:nvPr/>
          </p:nvSpPr>
          <p:spPr>
            <a:xfrm>
              <a:off x="785787" y="3286124"/>
              <a:ext cx="412795" cy="500066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6" name="Прямокутник 35"/>
            <p:cNvSpPr/>
            <p:nvPr/>
          </p:nvSpPr>
          <p:spPr>
            <a:xfrm>
              <a:off x="1434464" y="3214686"/>
              <a:ext cx="530516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У поле </a:t>
              </a:r>
              <a:r>
                <a:rPr lang="uk-UA" sz="2000" b="1" i="1" kern="0" dirty="0" smtClean="0">
                  <a:solidFill>
                    <a:srgbClr val="FF0000"/>
                  </a:solidFill>
                  <a:latin typeface="Verdana"/>
                </a:rPr>
                <a:t>Тема</a:t>
              </a:r>
              <a:r>
                <a:rPr lang="uk-UA" sz="2000" b="1" i="1" kern="0" dirty="0" smtClean="0">
                  <a:latin typeface="Verdana"/>
                </a:rPr>
                <a:t> введи слово або кілька слів, </a:t>
              </a:r>
            </a:p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що коротко пояснюють зміст листа.</a:t>
              </a:r>
              <a:endParaRPr lang="uk-UA" sz="2000" b="1" i="1" kern="0" dirty="0">
                <a:latin typeface="Verdana"/>
              </a:endParaRPr>
            </a:p>
          </p:txBody>
        </p:sp>
      </p:grpSp>
      <p:grpSp>
        <p:nvGrpSpPr>
          <p:cNvPr id="37" name="Групувати 36"/>
          <p:cNvGrpSpPr/>
          <p:nvPr/>
        </p:nvGrpSpPr>
        <p:grpSpPr>
          <a:xfrm>
            <a:off x="642910" y="4643446"/>
            <a:ext cx="7383402" cy="707886"/>
            <a:chOff x="785787" y="3214686"/>
            <a:chExt cx="6094852" cy="707886"/>
          </a:xfrm>
        </p:grpSpPr>
        <p:sp>
          <p:nvSpPr>
            <p:cNvPr id="38" name="Округлений прямокутник 37"/>
            <p:cNvSpPr/>
            <p:nvPr/>
          </p:nvSpPr>
          <p:spPr>
            <a:xfrm>
              <a:off x="785787" y="3286124"/>
              <a:ext cx="412795" cy="500066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2" name="Прямокутник 41"/>
            <p:cNvSpPr/>
            <p:nvPr/>
          </p:nvSpPr>
          <p:spPr>
            <a:xfrm>
              <a:off x="1493435" y="3214686"/>
              <a:ext cx="538720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Вибери посилання </a:t>
              </a:r>
              <a:r>
                <a:rPr lang="uk-UA" sz="2000" b="1" i="1" kern="0" dirty="0" smtClean="0">
                  <a:solidFill>
                    <a:srgbClr val="FF0000"/>
                  </a:solidFill>
                  <a:latin typeface="Verdana"/>
                </a:rPr>
                <a:t>Написати</a:t>
              </a:r>
              <a:r>
                <a:rPr lang="uk-UA" sz="2000" b="1" i="1" kern="0" dirty="0" smtClean="0">
                  <a:latin typeface="Verdana"/>
                </a:rPr>
                <a:t> листа в лівій </a:t>
              </a:r>
            </a:p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частині вікна.</a:t>
              </a:r>
              <a:endParaRPr lang="uk-UA" sz="2000" b="1" i="1" kern="0" dirty="0">
                <a:latin typeface="Verdana"/>
              </a:endParaRPr>
            </a:p>
          </p:txBody>
        </p:sp>
      </p:grpSp>
      <p:grpSp>
        <p:nvGrpSpPr>
          <p:cNvPr id="43" name="Групувати 42"/>
          <p:cNvGrpSpPr/>
          <p:nvPr/>
        </p:nvGrpSpPr>
        <p:grpSpPr>
          <a:xfrm>
            <a:off x="642910" y="5429264"/>
            <a:ext cx="7937134" cy="500066"/>
            <a:chOff x="785787" y="3286124"/>
            <a:chExt cx="6551946" cy="500066"/>
          </a:xfrm>
        </p:grpSpPr>
        <p:sp>
          <p:nvSpPr>
            <p:cNvPr id="44" name="Округлений прямокутник 43"/>
            <p:cNvSpPr/>
            <p:nvPr/>
          </p:nvSpPr>
          <p:spPr>
            <a:xfrm>
              <a:off x="785787" y="3286124"/>
              <a:ext cx="412795" cy="500066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2" name="Прямокутник 51"/>
            <p:cNvSpPr/>
            <p:nvPr/>
          </p:nvSpPr>
          <p:spPr>
            <a:xfrm>
              <a:off x="1434463" y="3286124"/>
              <a:ext cx="59032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У поле для введення тексту введи текст листа.</a:t>
              </a:r>
              <a:endParaRPr lang="uk-UA" sz="2000" b="1" i="1" kern="0" dirty="0">
                <a:latin typeface="Verdana"/>
              </a:endParaRPr>
            </a:p>
          </p:txBody>
        </p:sp>
      </p:grpSp>
      <p:grpSp>
        <p:nvGrpSpPr>
          <p:cNvPr id="53" name="Групувати 52"/>
          <p:cNvGrpSpPr/>
          <p:nvPr/>
        </p:nvGrpSpPr>
        <p:grpSpPr>
          <a:xfrm>
            <a:off x="2786050" y="6000768"/>
            <a:ext cx="4870590" cy="500066"/>
            <a:chOff x="785787" y="3286124"/>
            <a:chExt cx="4020575" cy="500066"/>
          </a:xfrm>
        </p:grpSpPr>
        <p:sp>
          <p:nvSpPr>
            <p:cNvPr id="54" name="Округлений прямокутник 53"/>
            <p:cNvSpPr/>
            <p:nvPr/>
          </p:nvSpPr>
          <p:spPr>
            <a:xfrm>
              <a:off x="785787" y="3286124"/>
              <a:ext cx="412795" cy="500066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5" name="Прямокутник 54"/>
            <p:cNvSpPr/>
            <p:nvPr/>
          </p:nvSpPr>
          <p:spPr>
            <a:xfrm>
              <a:off x="1434463" y="3286124"/>
              <a:ext cx="337189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Вибери кнопку </a:t>
              </a:r>
              <a:r>
                <a:rPr lang="uk-UA" sz="2000" b="1" i="1" kern="0" dirty="0" smtClean="0">
                  <a:solidFill>
                    <a:srgbClr val="FF0000"/>
                  </a:solidFill>
                  <a:latin typeface="Verdana"/>
                </a:rPr>
                <a:t>Надіслати.</a:t>
              </a:r>
              <a:endParaRPr lang="uk-UA" sz="2000" b="1" i="1" kern="0" dirty="0">
                <a:solidFill>
                  <a:srgbClr val="FF0000"/>
                </a:solidFill>
                <a:latin typeface="Verdana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42910" y="257174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atin typeface="Arial Black" pitchFamily="34" charset="0"/>
              </a:rPr>
              <a:t>1</a:t>
            </a:r>
            <a:endParaRPr lang="uk-UA" sz="2800" b="1" i="1" dirty="0">
              <a:latin typeface="Arial Black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2910" y="471488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atin typeface="Arial Black" pitchFamily="34" charset="0"/>
              </a:rPr>
              <a:t>2</a:t>
            </a:r>
            <a:endParaRPr lang="uk-UA" sz="2800" b="1" i="1" dirty="0">
              <a:latin typeface="Arial Black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42910" y="328612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atin typeface="Arial Black" pitchFamily="34" charset="0"/>
              </a:rPr>
              <a:t>3</a:t>
            </a:r>
            <a:endParaRPr lang="uk-UA" sz="2800" b="1" i="1" dirty="0">
              <a:latin typeface="Arial Black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2910" y="400050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atin typeface="Arial Black" pitchFamily="34" charset="0"/>
              </a:rPr>
              <a:t>4</a:t>
            </a:r>
            <a:endParaRPr lang="uk-UA" sz="2800" b="1" i="1" dirty="0">
              <a:latin typeface="Arial Black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2910" y="542926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atin typeface="Arial Black" pitchFamily="34" charset="0"/>
              </a:rPr>
              <a:t>5</a:t>
            </a:r>
            <a:endParaRPr lang="uk-UA" sz="2800" b="1" i="1" dirty="0">
              <a:latin typeface="Arial Black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786050" y="600076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atin typeface="Arial Black" pitchFamily="34" charset="0"/>
              </a:rPr>
              <a:t>6</a:t>
            </a:r>
            <a:endParaRPr lang="uk-UA" sz="2800" b="1" i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1934" y="78579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2" name="Прямокутник 31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4"/>
              </a:rPr>
              <a:t>http://terehovskiy.at.ua/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357158" y="192880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2400" b="1" i="1" dirty="0" smtClean="0">
                <a:latin typeface="+mj-lt"/>
                <a:cs typeface="Arial" pitchFamily="34" charset="0"/>
              </a:rPr>
              <a:t>Завдання 3</a:t>
            </a:r>
            <a:r>
              <a:rPr lang="uk-UA" sz="2400" i="1" dirty="0" smtClean="0">
                <a:latin typeface="+mj-lt"/>
                <a:cs typeface="Arial" pitchFamily="34" charset="0"/>
              </a:rPr>
              <a:t>.</a:t>
            </a:r>
            <a:r>
              <a:rPr lang="uk-UA" sz="2400" b="1" i="1" dirty="0" smtClean="0">
                <a:latin typeface="+mj-lt"/>
              </a:rPr>
              <a:t> </a:t>
            </a:r>
            <a:r>
              <a:rPr lang="uk-UA" sz="2400" b="1" i="1" dirty="0" smtClean="0"/>
              <a:t>Запиши алгоритм створення і надсилання відповіді на одержаний електронний лист.</a:t>
            </a:r>
            <a:endParaRPr lang="uk-UA" sz="2400" b="1" i="1" dirty="0"/>
          </a:p>
        </p:txBody>
      </p:sp>
      <p:sp>
        <p:nvSpPr>
          <p:cNvPr id="20" name="Прямокутник 19"/>
          <p:cNvSpPr/>
          <p:nvPr/>
        </p:nvSpPr>
        <p:spPr>
          <a:xfrm>
            <a:off x="857224" y="3357562"/>
            <a:ext cx="5530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sz="2800" b="1" i="1" kern="0" dirty="0" smtClean="0">
                <a:latin typeface="Verdana"/>
              </a:rPr>
              <a:t> </a:t>
            </a:r>
            <a:r>
              <a:rPr lang="uk-UA" sz="2800" b="1" i="1" dirty="0" smtClean="0"/>
              <a:t>Вибери кнопку Відповісти.</a:t>
            </a:r>
            <a:endParaRPr lang="uk-UA" sz="2800" b="1" i="1" dirty="0"/>
          </a:p>
        </p:txBody>
      </p:sp>
      <p:sp>
        <p:nvSpPr>
          <p:cNvPr id="21" name="Прямокутник 20"/>
          <p:cNvSpPr/>
          <p:nvPr/>
        </p:nvSpPr>
        <p:spPr>
          <a:xfrm>
            <a:off x="785786" y="4000504"/>
            <a:ext cx="69974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uk-UA" sz="2800" b="1" i="1" kern="0" dirty="0" smtClean="0">
                <a:latin typeface="Verdana"/>
              </a:rPr>
              <a:t> </a:t>
            </a:r>
            <a:r>
              <a:rPr lang="uk-UA" sz="2800" b="1" i="1" dirty="0" smtClean="0"/>
              <a:t>У поле для введення </a:t>
            </a:r>
            <a:r>
              <a:rPr lang="uk-UA" sz="2800" b="1" i="1" smtClean="0"/>
              <a:t>тексту введи </a:t>
            </a:r>
            <a:endParaRPr lang="uk-UA" sz="2800" b="1" i="1" dirty="0" smtClean="0"/>
          </a:p>
          <a:p>
            <a:pPr marL="457200" indent="-457200" algn="just"/>
            <a:r>
              <a:rPr lang="uk-UA" sz="2800" b="1" i="1" dirty="0" smtClean="0"/>
              <a:t>     текст листа.</a:t>
            </a:r>
            <a:endParaRPr lang="uk-UA" sz="2800" b="1" i="1" dirty="0"/>
          </a:p>
        </p:txBody>
      </p:sp>
      <p:sp>
        <p:nvSpPr>
          <p:cNvPr id="23" name="Прямокутник 22"/>
          <p:cNvSpPr/>
          <p:nvPr/>
        </p:nvSpPr>
        <p:spPr>
          <a:xfrm>
            <a:off x="785786" y="4857760"/>
            <a:ext cx="62071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uk-UA" sz="2800" b="1" i="1" kern="0" dirty="0" smtClean="0">
                <a:latin typeface="Verdana"/>
              </a:rPr>
              <a:t> </a:t>
            </a:r>
            <a:r>
              <a:rPr lang="uk-UA" sz="2800" b="1" i="1" dirty="0" smtClean="0"/>
              <a:t>Вибери кнопку Надіслати. </a:t>
            </a:r>
          </a:p>
          <a:p>
            <a:pPr marL="457200" indent="-457200" algn="just"/>
            <a:r>
              <a:rPr lang="uk-UA" sz="2800" b="1" i="1" dirty="0" smtClean="0"/>
              <a:t>    Лист буде надіслано адресату.</a:t>
            </a:r>
            <a:endParaRPr lang="uk-UA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1934" y="78579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2" name="Прямокутник 31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4"/>
              </a:rPr>
              <a:t>http://terehovskiy.at.ua/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357158" y="1928802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2400" b="1" i="1" dirty="0" smtClean="0">
                <a:latin typeface="+mj-lt"/>
                <a:cs typeface="Arial" pitchFamily="34" charset="0"/>
              </a:rPr>
              <a:t>Завдання 3</a:t>
            </a:r>
            <a:r>
              <a:rPr lang="uk-UA" sz="2400" i="1" dirty="0" smtClean="0">
                <a:latin typeface="+mj-lt"/>
                <a:cs typeface="Arial" pitchFamily="34" charset="0"/>
              </a:rPr>
              <a:t>.</a:t>
            </a:r>
            <a:r>
              <a:rPr lang="uk-UA" sz="2400" b="1" i="1" dirty="0" smtClean="0">
                <a:latin typeface="+mj-lt"/>
              </a:rPr>
              <a:t> </a:t>
            </a:r>
            <a:r>
              <a:rPr lang="uk-UA" sz="2400" b="1" i="1" dirty="0" smtClean="0"/>
              <a:t>Познач фрагменти, потрібні для завершення малюнка.</a:t>
            </a:r>
            <a:endParaRPr lang="uk-UA" sz="2400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5918" y="2643182"/>
            <a:ext cx="5529708" cy="3646182"/>
          </a:xfrm>
          <a:prstGeom prst="rect">
            <a:avLst/>
          </a:prstGeom>
          <a:ln w="47625">
            <a:solidFill>
              <a:srgbClr val="0070C0"/>
            </a:solidFill>
          </a:ln>
          <a:effectLst>
            <a:outerShdw blurRad="3556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0" name="Округлений прямокутник 9"/>
          <p:cNvSpPr/>
          <p:nvPr/>
        </p:nvSpPr>
        <p:spPr>
          <a:xfrm>
            <a:off x="2857488" y="5500702"/>
            <a:ext cx="785818" cy="785818"/>
          </a:xfrm>
          <a:prstGeom prst="roundRect">
            <a:avLst/>
          </a:prstGeom>
          <a:solidFill>
            <a:srgbClr val="FF0000">
              <a:alpha val="12000"/>
            </a:srgbClr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4286256"/>
            <a:ext cx="7143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Округлений прямокутник 11"/>
          <p:cNvSpPr/>
          <p:nvPr/>
        </p:nvSpPr>
        <p:spPr>
          <a:xfrm>
            <a:off x="4572000" y="5500702"/>
            <a:ext cx="785818" cy="785818"/>
          </a:xfrm>
          <a:prstGeom prst="roundRect">
            <a:avLst/>
          </a:prstGeom>
          <a:solidFill>
            <a:srgbClr val="FF0000">
              <a:alpha val="12000"/>
            </a:srgbClr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3000372"/>
            <a:ext cx="7239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кутник 12"/>
          <p:cNvSpPr/>
          <p:nvPr/>
        </p:nvSpPr>
        <p:spPr>
          <a:xfrm>
            <a:off x="3286116" y="3643314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4</a:t>
            </a:r>
            <a:r>
              <a:rPr lang="uk-UA" b="1" dirty="0" smtClean="0"/>
              <a:t>.</a:t>
            </a:r>
            <a:r>
              <a:rPr lang="uk-UA" b="1" i="1" dirty="0" smtClean="0"/>
              <a:t> Опиши алгоритм створення електронного листа.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3286116" y="4357694"/>
            <a:ext cx="5585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uk-UA" b="1" dirty="0" smtClean="0">
                <a:solidFill>
                  <a:srgbClr val="FF0000"/>
                </a:solidFill>
              </a:rPr>
              <a:t>5. </a:t>
            </a:r>
            <a:r>
              <a:rPr lang="uk-UA" b="1" i="1" dirty="0" smtClean="0"/>
              <a:t>Опиши алгоритм створення і надсилання</a:t>
            </a:r>
          </a:p>
          <a:p>
            <a:pPr marL="457200" indent="-457200"/>
            <a:r>
              <a:rPr lang="uk-UA" b="1" i="1" dirty="0" smtClean="0"/>
              <a:t>відповіді на одержаний тобою електронний</a:t>
            </a:r>
          </a:p>
          <a:p>
            <a:pPr marL="457200" indent="-457200"/>
            <a:r>
              <a:rPr lang="uk-UA" b="1" i="1" dirty="0" smtClean="0"/>
              <a:t>лист.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3286116" y="5286388"/>
            <a:ext cx="5295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6. </a:t>
            </a:r>
            <a:r>
              <a:rPr lang="uk-UA" b="1" i="1" dirty="0" smtClean="0"/>
              <a:t>Назви правила електронного листування.</a:t>
            </a:r>
          </a:p>
          <a:p>
            <a:r>
              <a:rPr lang="uk-UA" b="1" i="1" dirty="0" smtClean="0"/>
              <a:t>Поясни, чому потрібно їх дотримуватися</a:t>
            </a:r>
          </a:p>
        </p:txBody>
      </p:sp>
      <p:pic>
        <p:nvPicPr>
          <p:cNvPr id="1026" name="Picture 2" descr="C:\Users\Admin\Desktop\підсумок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3238492" cy="3238492"/>
          </a:xfrm>
          <a:prstGeom prst="rect">
            <a:avLst/>
          </a:prstGeom>
          <a:noFill/>
        </p:spPr>
      </p:pic>
      <p:sp>
        <p:nvSpPr>
          <p:cNvPr id="9" name="Прямокутник 8"/>
          <p:cNvSpPr/>
          <p:nvPr/>
        </p:nvSpPr>
        <p:spPr>
          <a:xfrm>
            <a:off x="3714744" y="78579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Підсумок </a:t>
            </a:r>
          </a:p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уроку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3286116" y="2214554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1. </a:t>
            </a:r>
            <a:r>
              <a:rPr lang="uk-UA" b="1" i="1" dirty="0" smtClean="0"/>
              <a:t>Що цікавого сьогодні ви дізналися на уроці?</a:t>
            </a:r>
            <a:endParaRPr lang="uk-UA" b="1" i="1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3286116" y="2786058"/>
            <a:ext cx="376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FF0000"/>
                </a:solidFill>
              </a:rPr>
              <a:t>2. </a:t>
            </a:r>
            <a:r>
              <a:rPr lang="uk-UA" b="1" i="1" dirty="0" smtClean="0"/>
              <a:t>Що найбільше сподобалося?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3286116" y="3214686"/>
            <a:ext cx="2643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FF0000"/>
                </a:solidFill>
              </a:rPr>
              <a:t>3. </a:t>
            </a:r>
            <a:r>
              <a:rPr lang="uk-UA" b="1" i="1" dirty="0" smtClean="0"/>
              <a:t>Що запам’яталося?</a:t>
            </a:r>
          </a:p>
        </p:txBody>
      </p:sp>
    </p:spTree>
    <p:extLst>
      <p:ext uri="{BB962C8B-B14F-4D97-AF65-F5344CB8AC3E}">
        <p14:creationId xmlns="" xmlns:p14="http://schemas.microsoft.com/office/powerpoint/2010/main" val="18377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Users\Admin\Desktop\інформат. 4 клас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71677"/>
            <a:ext cx="3143272" cy="4071023"/>
          </a:xfrm>
          <a:prstGeom prst="rect">
            <a:avLst/>
          </a:prstGeom>
          <a:noFill/>
        </p:spPr>
      </p:pic>
      <p:sp>
        <p:nvSpPr>
          <p:cNvPr id="7" name="Округлена прямокутна виноска 6"/>
          <p:cNvSpPr/>
          <p:nvPr/>
        </p:nvSpPr>
        <p:spPr>
          <a:xfrm>
            <a:off x="4786314" y="2643182"/>
            <a:ext cx="3000396" cy="857256"/>
          </a:xfrm>
          <a:prstGeom prst="wedgeRoundRectCallout">
            <a:avLst>
              <a:gd name="adj1" fmla="val -95613"/>
              <a:gd name="adj2" fmla="val 48998"/>
              <a:gd name="adj3" fmla="val 16667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Проаналізувати </a:t>
            </a:r>
          </a:p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Ст. 84-87</a:t>
            </a:r>
            <a:endParaRPr lang="uk-UA" b="1" i="1" dirty="0">
              <a:solidFill>
                <a:schemeClr val="tx1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643306" y="64291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Домашнє завдання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4"/>
              </a:rPr>
              <a:t>http://terehovskiy.at.ua/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8377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571868" y="7857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Створення і надсилання листів</a:t>
            </a:r>
          </a:p>
        </p:txBody>
      </p:sp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428596" y="1857364"/>
            <a:ext cx="8001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 написати новий лист:</a:t>
            </a:r>
            <a:endParaRPr lang="uk-UA" sz="32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0" name="Схема 59"/>
          <p:cNvGraphicFramePr/>
          <p:nvPr/>
        </p:nvGraphicFramePr>
        <p:xfrm>
          <a:off x="214282" y="2428868"/>
          <a:ext cx="869160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857224" y="2500306"/>
            <a:ext cx="363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b="1" i="1" dirty="0" smtClean="0">
                <a:solidFill>
                  <a:srgbClr val="FF0000"/>
                </a:solidFill>
              </a:rPr>
              <a:t>1. </a:t>
            </a:r>
            <a:r>
              <a:rPr lang="uk-UA" b="1" i="1" dirty="0" smtClean="0"/>
              <a:t>Відкрий поштову скриньку.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62" name="TextBox 61"/>
          <p:cNvSpPr txBox="1"/>
          <p:nvPr/>
        </p:nvSpPr>
        <p:spPr>
          <a:xfrm>
            <a:off x="857224" y="3214686"/>
            <a:ext cx="6938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b="1" i="1" dirty="0" smtClean="0">
                <a:solidFill>
                  <a:srgbClr val="FF0000"/>
                </a:solidFill>
              </a:rPr>
              <a:t>2. </a:t>
            </a:r>
            <a:r>
              <a:rPr lang="uk-UA" b="1" i="1" dirty="0" smtClean="0"/>
              <a:t>Вибери посилання </a:t>
            </a:r>
            <a:r>
              <a:rPr lang="uk-UA" b="1" i="1" dirty="0" smtClean="0">
                <a:solidFill>
                  <a:srgbClr val="FF0000"/>
                </a:solidFill>
              </a:rPr>
              <a:t>Написати листа </a:t>
            </a:r>
            <a:r>
              <a:rPr lang="uk-UA" b="1" i="1" dirty="0" smtClean="0"/>
              <a:t>в лівій частині вікна.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63" name="TextBox 62"/>
          <p:cNvSpPr txBox="1"/>
          <p:nvPr/>
        </p:nvSpPr>
        <p:spPr>
          <a:xfrm>
            <a:off x="785786" y="3929066"/>
            <a:ext cx="7226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b="1" i="1" dirty="0" smtClean="0">
                <a:solidFill>
                  <a:srgbClr val="FF0000"/>
                </a:solidFill>
              </a:rPr>
              <a:t>3.</a:t>
            </a:r>
            <a:r>
              <a:rPr lang="uk-UA" b="1" i="1" dirty="0" smtClean="0"/>
              <a:t>У поле Кому введи адресу електронної пошти </a:t>
            </a:r>
            <a:r>
              <a:rPr lang="uk-UA" b="1" i="1" dirty="0" err="1" smtClean="0"/>
              <a:t>отримувача</a:t>
            </a:r>
            <a:r>
              <a:rPr lang="uk-UA" b="1" i="1" dirty="0" smtClean="0"/>
              <a:t>.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64" name="TextBox 63"/>
          <p:cNvSpPr txBox="1"/>
          <p:nvPr/>
        </p:nvSpPr>
        <p:spPr>
          <a:xfrm>
            <a:off x="785786" y="4572008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b="1" i="1" dirty="0" smtClean="0">
                <a:solidFill>
                  <a:srgbClr val="FF0000"/>
                </a:solidFill>
              </a:rPr>
              <a:t>4.</a:t>
            </a:r>
            <a:r>
              <a:rPr lang="uk-UA" b="1" i="1" dirty="0" smtClean="0"/>
              <a:t>У поле </a:t>
            </a:r>
            <a:r>
              <a:rPr lang="uk-UA" b="1" i="1" dirty="0" smtClean="0">
                <a:solidFill>
                  <a:srgbClr val="FF0000"/>
                </a:solidFill>
              </a:rPr>
              <a:t>Тема</a:t>
            </a:r>
            <a:r>
              <a:rPr lang="uk-UA" b="1" i="1" dirty="0" smtClean="0">
                <a:solidFill>
                  <a:schemeClr val="bg1"/>
                </a:solidFill>
              </a:rPr>
              <a:t> </a:t>
            </a:r>
            <a:r>
              <a:rPr lang="uk-UA" b="1" i="1" dirty="0" smtClean="0"/>
              <a:t>введи слово або кілька слів, що коротко пояснюють зміст листа.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65" name="TextBox 64"/>
          <p:cNvSpPr txBox="1"/>
          <p:nvPr/>
        </p:nvSpPr>
        <p:spPr>
          <a:xfrm>
            <a:off x="785786" y="5429264"/>
            <a:ext cx="5748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b="1" i="1" dirty="0" smtClean="0">
                <a:solidFill>
                  <a:srgbClr val="FF0000"/>
                </a:solidFill>
              </a:rPr>
              <a:t>5. </a:t>
            </a:r>
            <a:r>
              <a:rPr lang="uk-UA" b="1" i="1" dirty="0" smtClean="0"/>
              <a:t>У поле для введення тексту веди текст листа.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66" name="TextBox 65"/>
          <p:cNvSpPr txBox="1"/>
          <p:nvPr/>
        </p:nvSpPr>
        <p:spPr>
          <a:xfrm>
            <a:off x="785786" y="6000768"/>
            <a:ext cx="7151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b="1" i="1" dirty="0" smtClean="0">
                <a:solidFill>
                  <a:srgbClr val="FF0000"/>
                </a:solidFill>
              </a:rPr>
              <a:t>6. </a:t>
            </a:r>
            <a:r>
              <a:rPr lang="uk-UA" b="1" i="1" dirty="0" smtClean="0"/>
              <a:t>Вибери кнопку </a:t>
            </a:r>
            <a:r>
              <a:rPr lang="uk-UA" b="1" i="1" dirty="0" smtClean="0">
                <a:solidFill>
                  <a:srgbClr val="FF0000"/>
                </a:solidFill>
              </a:rPr>
              <a:t>Надіслати.</a:t>
            </a:r>
            <a:r>
              <a:rPr lang="uk-UA" b="1" i="1" dirty="0" smtClean="0">
                <a:solidFill>
                  <a:schemeClr val="bg1"/>
                </a:solidFill>
              </a:rPr>
              <a:t> </a:t>
            </a:r>
            <a:r>
              <a:rPr lang="uk-UA" b="1" i="1" dirty="0" smtClean="0"/>
              <a:t>Лист буде надіслано адресату.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60" grpId="0">
        <p:bldAsOne/>
      </p:bldGraphic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571868" y="7857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Створення і надсилання листів</a:t>
            </a:r>
          </a:p>
          <a:p>
            <a:pPr algn="ctr"/>
            <a:endParaRPr lang="uk-UA" sz="2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214554"/>
            <a:ext cx="5763799" cy="394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2357422" y="2714620"/>
            <a:ext cx="1785950" cy="642942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  <a:ln cmpd="sng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кутник 8"/>
          <p:cNvSpPr/>
          <p:nvPr/>
        </p:nvSpPr>
        <p:spPr>
          <a:xfrm>
            <a:off x="5000628" y="3071810"/>
            <a:ext cx="2286016" cy="500066"/>
          </a:xfrm>
          <a:prstGeom prst="rect">
            <a:avLst/>
          </a:prstGeom>
          <a:solidFill>
            <a:schemeClr val="bg1"/>
          </a:solidFill>
          <a:ln cmpd="sng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Сполучна лінія уступом 10"/>
          <p:cNvCxnSpPr>
            <a:stCxn id="9" idx="1"/>
          </p:cNvCxnSpPr>
          <p:nvPr/>
        </p:nvCxnSpPr>
        <p:spPr>
          <a:xfrm rot="10800000">
            <a:off x="4143372" y="2857497"/>
            <a:ext cx="857256" cy="464347"/>
          </a:xfrm>
          <a:prstGeom prst="bentConnector3">
            <a:avLst>
              <a:gd name="adj1" fmla="val 50000"/>
            </a:avLst>
          </a:prstGeom>
          <a:ln w="60325" cmpd="sng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кутник 13"/>
          <p:cNvSpPr/>
          <p:nvPr/>
        </p:nvSpPr>
        <p:spPr>
          <a:xfrm>
            <a:off x="2000232" y="3857628"/>
            <a:ext cx="5072098" cy="285752"/>
          </a:xfrm>
          <a:prstGeom prst="rect">
            <a:avLst/>
          </a:prstGeom>
          <a:solidFill>
            <a:srgbClr val="00B050">
              <a:alpha val="5000"/>
            </a:srgbClr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 14"/>
          <p:cNvSpPr/>
          <p:nvPr/>
        </p:nvSpPr>
        <p:spPr>
          <a:xfrm>
            <a:off x="500034" y="4572008"/>
            <a:ext cx="3286148" cy="1000132"/>
          </a:xfrm>
          <a:prstGeom prst="rect">
            <a:avLst/>
          </a:prstGeom>
          <a:solidFill>
            <a:schemeClr val="bg1"/>
          </a:solidFill>
          <a:ln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6" name="Пряма сполучна лінія 15"/>
          <p:cNvCxnSpPr/>
          <p:nvPr/>
        </p:nvCxnSpPr>
        <p:spPr>
          <a:xfrm rot="5400000" flipH="1" flipV="1">
            <a:off x="3000760" y="4357300"/>
            <a:ext cx="428628" cy="789"/>
          </a:xfrm>
          <a:prstGeom prst="line">
            <a:avLst/>
          </a:prstGeom>
          <a:ln w="508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кутник 18"/>
          <p:cNvSpPr/>
          <p:nvPr/>
        </p:nvSpPr>
        <p:spPr>
          <a:xfrm>
            <a:off x="2071670" y="4214818"/>
            <a:ext cx="5500726" cy="2071702"/>
          </a:xfrm>
          <a:prstGeom prst="rect">
            <a:avLst/>
          </a:prstGeom>
          <a:solidFill>
            <a:srgbClr val="FF0000">
              <a:alpha val="7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кутник 20"/>
          <p:cNvSpPr/>
          <p:nvPr/>
        </p:nvSpPr>
        <p:spPr>
          <a:xfrm>
            <a:off x="4143372" y="5429264"/>
            <a:ext cx="3071834" cy="464347"/>
          </a:xfrm>
          <a:prstGeom prst="rect">
            <a:avLst/>
          </a:prstGeom>
          <a:solidFill>
            <a:schemeClr val="bg1"/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кутник 22"/>
          <p:cNvSpPr/>
          <p:nvPr/>
        </p:nvSpPr>
        <p:spPr>
          <a:xfrm>
            <a:off x="1928794" y="2214554"/>
            <a:ext cx="1143008" cy="500066"/>
          </a:xfrm>
          <a:prstGeom prst="rect">
            <a:avLst/>
          </a:prstGeom>
          <a:solidFill>
            <a:srgbClr val="00B0F0">
              <a:alpha val="7000"/>
            </a:srgbClr>
          </a:solidFill>
          <a:ln cmpd="sng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кутник 23"/>
          <p:cNvSpPr/>
          <p:nvPr/>
        </p:nvSpPr>
        <p:spPr>
          <a:xfrm>
            <a:off x="3357554" y="2143116"/>
            <a:ext cx="3357586" cy="571504"/>
          </a:xfrm>
          <a:prstGeom prst="rect">
            <a:avLst/>
          </a:prstGeom>
          <a:solidFill>
            <a:schemeClr val="bg1"/>
          </a:solidFill>
          <a:ln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214942" y="3071810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Заголовок</a:t>
            </a:r>
            <a:endParaRPr lang="uk-UA" sz="24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857224" y="4643446"/>
            <a:ext cx="2124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i="1" dirty="0" smtClean="0"/>
              <a:t>Панель </a:t>
            </a:r>
          </a:p>
          <a:p>
            <a:pPr algn="ctr"/>
            <a:r>
              <a:rPr lang="uk-UA" sz="2400" b="1" i="1" dirty="0" smtClean="0"/>
              <a:t>інструментів</a:t>
            </a:r>
            <a:endParaRPr lang="uk-UA" sz="24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4286248" y="5429264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Робоче поле</a:t>
            </a:r>
            <a:endParaRPr lang="uk-UA" sz="24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3357554" y="2214554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Елемент керування</a:t>
            </a:r>
            <a:endParaRPr lang="uk-UA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0" animBg="1"/>
      <p:bldP spid="14" grpId="0" animBg="1"/>
      <p:bldP spid="15" grpId="0" animBg="1"/>
      <p:bldP spid="19" grpId="0" animBg="1"/>
      <p:bldP spid="21" grpId="0" animBg="1"/>
      <p:bldP spid="23" grpId="0" animBg="1"/>
      <p:bldP spid="24" grpId="0" animBg="1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кутник 17"/>
          <p:cNvSpPr/>
          <p:nvPr/>
        </p:nvSpPr>
        <p:spPr>
          <a:xfrm>
            <a:off x="714348" y="2071678"/>
            <a:ext cx="7500990" cy="1569660"/>
          </a:xfrm>
          <a:prstGeom prst="rect">
            <a:avLst/>
          </a:prstGeom>
          <a:effectLst>
            <a:outerShdw blurRad="381000" dist="38100" dir="5700000" sx="196000" sy="196000" algn="tl" rotWithShape="0">
              <a:srgbClr val="FFFF00">
                <a:alpha val="51000"/>
              </a:srgb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/>
              <a:t>На отриманий лист можна відповісти, вибравши посилання </a:t>
            </a:r>
            <a:r>
              <a:rPr lang="uk-UA" sz="2400" b="1" i="1" dirty="0" smtClean="0">
                <a:solidFill>
                  <a:srgbClr val="FF0000"/>
                </a:solidFill>
              </a:rPr>
              <a:t>Відповісти.</a:t>
            </a:r>
            <a:r>
              <a:rPr lang="uk-UA" sz="2400" b="1" i="1" dirty="0" smtClean="0"/>
              <a:t> При його виборі відкривається сторінка створення нового листа.</a:t>
            </a:r>
            <a:endParaRPr lang="uk-UA" sz="2400" b="1" i="1" dirty="0"/>
          </a:p>
        </p:txBody>
      </p:sp>
      <p:pic>
        <p:nvPicPr>
          <p:cNvPr id="2050" name="Picture 2" descr="C:\Users\Admin\Desktop\завантаження (1)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876"/>
            <a:ext cx="3000396" cy="2591251"/>
          </a:xfrm>
          <a:prstGeom prst="rect">
            <a:avLst/>
          </a:prstGeom>
          <a:noFill/>
        </p:spPr>
      </p:pic>
      <p:pic>
        <p:nvPicPr>
          <p:cNvPr id="2051" name="Picture 3" descr="C:\Users\Admin\Desktop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786190"/>
            <a:ext cx="3464727" cy="2309818"/>
          </a:xfrm>
          <a:prstGeom prst="rect">
            <a:avLst/>
          </a:prstGeom>
          <a:noFill/>
        </p:spPr>
      </p:pic>
      <p:sp>
        <p:nvSpPr>
          <p:cNvPr id="7" name="Прямокутник 6"/>
          <p:cNvSpPr/>
          <p:nvPr/>
        </p:nvSpPr>
        <p:spPr>
          <a:xfrm>
            <a:off x="3571868" y="7857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Створення і надсилання листів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кутник 14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3"/>
              </a:rPr>
              <a:t>http://terehovskiy.at.ua/</a:t>
            </a:r>
            <a:endParaRPr lang="uk-UA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857224" y="2071678"/>
            <a:ext cx="75724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i="1" dirty="0" smtClean="0"/>
              <a:t>У полі </a:t>
            </a:r>
            <a:r>
              <a:rPr lang="uk-UA" sz="2000" b="1" i="1" dirty="0" smtClean="0">
                <a:solidFill>
                  <a:srgbClr val="FF0000"/>
                </a:solidFill>
              </a:rPr>
              <a:t>Кому</a:t>
            </a:r>
            <a:r>
              <a:rPr lang="uk-UA" sz="2000" b="1" i="1" dirty="0" smtClean="0"/>
              <a:t> листа-відповіді буде автоматично введено адресу відправника листа, на який готується відповідь. Тема повторює тему отриманого листа, лише на початку додаються символи </a:t>
            </a:r>
            <a:r>
              <a:rPr lang="uk-UA" sz="2000" b="1" i="1" dirty="0" err="1" smtClean="0">
                <a:solidFill>
                  <a:srgbClr val="FF0000"/>
                </a:solidFill>
              </a:rPr>
              <a:t>Re</a:t>
            </a:r>
            <a:r>
              <a:rPr lang="uk-UA" sz="2000" b="1" i="1" dirty="0" smtClean="0"/>
              <a:t>: (англ. </a:t>
            </a:r>
            <a:r>
              <a:rPr lang="uk-UA" sz="2000" b="1" i="1" dirty="0" err="1" smtClean="0"/>
              <a:t>reply</a:t>
            </a:r>
            <a:r>
              <a:rPr lang="uk-UA" sz="2000" b="1" i="1" dirty="0" smtClean="0"/>
              <a:t> — відповідь).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500438"/>
            <a:ext cx="5000660" cy="284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круглений прямокутник 8"/>
          <p:cNvSpPr/>
          <p:nvPr/>
        </p:nvSpPr>
        <p:spPr>
          <a:xfrm>
            <a:off x="4357686" y="4429132"/>
            <a:ext cx="2214578" cy="500066"/>
          </a:xfrm>
          <a:prstGeom prst="roundRect">
            <a:avLst/>
          </a:prstGeom>
          <a:solidFill>
            <a:srgbClr val="FF0000">
              <a:alpha val="12000"/>
            </a:srgbClr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4357686" y="5000636"/>
            <a:ext cx="4214842" cy="500066"/>
          </a:xfrm>
          <a:prstGeom prst="roundRect">
            <a:avLst/>
          </a:prstGeom>
          <a:solidFill>
            <a:srgbClr val="FF0000">
              <a:alpha val="12000"/>
            </a:srgbClr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2" name="Пряма сполучна лінія 11"/>
          <p:cNvCxnSpPr/>
          <p:nvPr/>
        </p:nvCxnSpPr>
        <p:spPr>
          <a:xfrm>
            <a:off x="5000628" y="5429264"/>
            <a:ext cx="500066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кутник 13"/>
          <p:cNvSpPr/>
          <p:nvPr/>
        </p:nvSpPr>
        <p:spPr>
          <a:xfrm>
            <a:off x="571472" y="4143380"/>
            <a:ext cx="29289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Текст відповіді можна вводити в будь-якому місці листа. При виборі кнопки </a:t>
            </a:r>
            <a:r>
              <a:rPr lang="uk-UA" b="1" i="1" dirty="0" smtClean="0">
                <a:solidFill>
                  <a:srgbClr val="FF0000"/>
                </a:solidFill>
              </a:rPr>
              <a:t>Надіслати </a:t>
            </a:r>
            <a:r>
              <a:rPr lang="uk-UA" b="1" i="1" dirty="0" smtClean="0"/>
              <a:t>лист-відповідь буде надіслано</a:t>
            </a:r>
            <a:endParaRPr lang="uk-UA" dirty="0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3428992" y="3643314"/>
            <a:ext cx="1857388" cy="500066"/>
          </a:xfrm>
          <a:prstGeom prst="roundRect">
            <a:avLst/>
          </a:prstGeom>
          <a:solidFill>
            <a:srgbClr val="FF0000">
              <a:alpha val="12000"/>
            </a:srgbClr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кутник 15"/>
          <p:cNvSpPr/>
          <p:nvPr/>
        </p:nvSpPr>
        <p:spPr>
          <a:xfrm>
            <a:off x="3571868" y="7857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Створення і надсилання листів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 animBg="1"/>
      <p:bldP spid="10" grpId="0" animBg="1"/>
      <p:bldP spid="14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круглений прямокутник 6"/>
          <p:cNvSpPr/>
          <p:nvPr/>
        </p:nvSpPr>
        <p:spPr>
          <a:xfrm>
            <a:off x="571472" y="2000240"/>
            <a:ext cx="8143932" cy="2643206"/>
          </a:xfrm>
          <a:prstGeom prst="roundRect">
            <a:avLst>
              <a:gd name="adj" fmla="val 10188"/>
            </a:avLst>
          </a:prstGeom>
          <a:solidFill>
            <a:srgbClr val="FF0000">
              <a:alpha val="11000"/>
            </a:srgbClr>
          </a:solidFill>
          <a:ln w="114300" cmpd="thickThin">
            <a:solidFill>
              <a:srgbClr val="7030A0">
                <a:alpha val="55000"/>
              </a:srgb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143108" y="2143116"/>
            <a:ext cx="6000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rgbClr val="FF0000"/>
                </a:solidFill>
              </a:rPr>
              <a:t>Електронна пошта </a:t>
            </a:r>
            <a:r>
              <a:rPr lang="uk-UA" sz="2400" b="1" i="1" dirty="0" smtClean="0"/>
              <a:t>— засіб спілкування людей. Загальні правила спілкування під час електронного листування не відрізняються від загальноприйнятих норм людського спілкування.</a:t>
            </a:r>
            <a:endParaRPr lang="uk-UA" sz="2400" b="1" i="1" dirty="0"/>
          </a:p>
        </p:txBody>
      </p:sp>
      <p:pic>
        <p:nvPicPr>
          <p:cNvPr id="11" name="Picture 4" descr="C:\Users\Admin\Desktop\2013013101013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1966646" cy="1428760"/>
          </a:xfrm>
          <a:prstGeom prst="rect">
            <a:avLst/>
          </a:prstGeom>
          <a:noFill/>
        </p:spPr>
      </p:pic>
      <p:pic>
        <p:nvPicPr>
          <p:cNvPr id="1026" name="Picture 2" descr="C:\Users\Admin\Desktop\d1e71a49d134e5fb02ff4a8d31b39a9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951290"/>
            <a:ext cx="3357586" cy="2906710"/>
          </a:xfrm>
          <a:prstGeom prst="rect">
            <a:avLst/>
          </a:prstGeom>
          <a:noFill/>
        </p:spPr>
      </p:pic>
      <p:sp>
        <p:nvSpPr>
          <p:cNvPr id="10" name="Прямокутник 9"/>
          <p:cNvSpPr/>
          <p:nvPr/>
        </p:nvSpPr>
        <p:spPr>
          <a:xfrm>
            <a:off x="3571868" y="7857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Створення і надсилання листів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кутник 8"/>
          <p:cNvSpPr/>
          <p:nvPr/>
        </p:nvSpPr>
        <p:spPr>
          <a:xfrm>
            <a:off x="857224" y="2000240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Загальні правила спілкування під час електронного листування .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6" name="Схема 35"/>
          <p:cNvGraphicFramePr/>
          <p:nvPr/>
        </p:nvGraphicFramePr>
        <p:xfrm>
          <a:off x="500034" y="2857496"/>
          <a:ext cx="8215370" cy="370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000100" y="3071810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b="1" i="1" dirty="0" smtClean="0"/>
              <a:t>   починай текст листа з привітання, завершуй підписом;</a:t>
            </a:r>
          </a:p>
          <a:p>
            <a:endParaRPr lang="uk-UA" dirty="0"/>
          </a:p>
        </p:txBody>
      </p:sp>
      <p:sp>
        <p:nvSpPr>
          <p:cNvPr id="38" name="Прямокутник 37"/>
          <p:cNvSpPr/>
          <p:nvPr/>
        </p:nvSpPr>
        <p:spPr>
          <a:xfrm>
            <a:off x="1000100" y="3643314"/>
            <a:ext cx="7500990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uk-UA" b="1" i="1" dirty="0" smtClean="0"/>
              <a:t>не забувай вживати слова «будь ласка», звертаючись до кого-небудь із проханням;</a:t>
            </a:r>
            <a:endParaRPr lang="uk-UA" b="1" i="1" dirty="0"/>
          </a:p>
        </p:txBody>
      </p:sp>
      <p:sp>
        <p:nvSpPr>
          <p:cNvPr id="39" name="Прямокутник 38"/>
          <p:cNvSpPr/>
          <p:nvPr/>
        </p:nvSpPr>
        <p:spPr>
          <a:xfrm>
            <a:off x="1000100" y="4500570"/>
            <a:ext cx="2786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uk-UA" b="1" i="1" dirty="0" smtClean="0"/>
              <a:t>дякуй за допомогу;</a:t>
            </a:r>
            <a:endParaRPr lang="uk-UA" b="1" i="1" dirty="0"/>
          </a:p>
        </p:txBody>
      </p:sp>
      <p:sp>
        <p:nvSpPr>
          <p:cNvPr id="40" name="Прямокутник 39"/>
          <p:cNvSpPr/>
          <p:nvPr/>
        </p:nvSpPr>
        <p:spPr>
          <a:xfrm>
            <a:off x="1000100" y="5214950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uk-UA" b="1" i="1" dirty="0" smtClean="0"/>
              <a:t>не надсилай у листах неперевірені дані;</a:t>
            </a:r>
            <a:endParaRPr lang="uk-UA" b="1" i="1" dirty="0"/>
          </a:p>
        </p:txBody>
      </p:sp>
      <p:sp>
        <p:nvSpPr>
          <p:cNvPr id="41" name="Прямокутник 40"/>
          <p:cNvSpPr/>
          <p:nvPr/>
        </p:nvSpPr>
        <p:spPr>
          <a:xfrm>
            <a:off x="1000100" y="5929330"/>
            <a:ext cx="3837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uk-UA" b="1" i="1" dirty="0" smtClean="0"/>
              <a:t>намагайся писати грамотно.</a:t>
            </a:r>
            <a:endParaRPr lang="uk-UA" b="1" i="1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3571868" y="7857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Створення і надсилання листів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36" grpId="0">
        <p:bldAsOne/>
      </p:bldGraphic>
      <p:bldP spid="37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303" y1="7747" x2="33302" y2="11908"/>
                        <a14:foregroundMark x1="11101" y1="90244" x2="40518" y2="90961"/>
                        <a14:backgroundMark x1="67160" y1="81636" x2="53469" y2="91535"/>
                        <a14:backgroundMark x1="20259" y1="61980" x2="41258" y2="64132"/>
                        <a14:backgroundMark x1="26549" y1="27116" x2="42091" y2="28694"/>
                        <a14:backgroundMark x1="50879" y1="49354" x2="72895" y2="474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2976" y="2071678"/>
            <a:ext cx="7171911" cy="4624257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3571868" y="7857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Створення і надсилання листів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кутник 4"/>
          <p:cNvSpPr/>
          <p:nvPr/>
        </p:nvSpPr>
        <p:spPr>
          <a:xfrm>
            <a:off x="4071934" y="1071546"/>
            <a:ext cx="36182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Фізхвилинка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2050" name="Picture 2" descr="C:\Users\Admin\Desktop\Зарядк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143116"/>
            <a:ext cx="2724150" cy="34671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2357430"/>
            <a:ext cx="478634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Один, два — усі піднялись,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Повернулись, похитались.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Три, чотири — руки вгору,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сторони і вгору знову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П'ять, шість — опустили,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 швиденько всі присіли.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Сім, вісім — всі малята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Стрибають, як жабенята.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Дев'ять, десять, — рівно стали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 за парти посідали.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3138</TotalTime>
  <Words>593</Words>
  <Application>Microsoft Office PowerPoint</Application>
  <PresentationFormat>Екран (4:3)</PresentationFormat>
  <Paragraphs>112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Вестибюль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519</cp:revision>
  <dcterms:created xsi:type="dcterms:W3CDTF">2015-07-30T12:36:53Z</dcterms:created>
  <dcterms:modified xsi:type="dcterms:W3CDTF">2016-01-23T13:15:17Z</dcterms:modified>
</cp:coreProperties>
</file>