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04" r:id="rId3"/>
    <p:sldId id="280" r:id="rId4"/>
    <p:sldId id="306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73" r:id="rId15"/>
    <p:sldId id="272" r:id="rId16"/>
    <p:sldId id="287" r:id="rId17"/>
    <p:sldId id="298" r:id="rId18"/>
    <p:sldId id="290" r:id="rId19"/>
    <p:sldId id="302" r:id="rId20"/>
    <p:sldId id="282" r:id="rId21"/>
    <p:sldId id="283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1A"/>
    <a:srgbClr val="E335D7"/>
    <a:srgbClr val="FFFF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24" autoAdjust="0"/>
  </p:normalViewPr>
  <p:slideViewPr>
    <p:cSldViewPr>
      <p:cViewPr>
        <p:scale>
          <a:sx n="66" d="100"/>
          <a:sy n="66" d="100"/>
        </p:scale>
        <p:origin x="-3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2571736" y="928670"/>
            <a:ext cx="61541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№23.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 слідування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2" descr="C:\Users\Admin\Desktop\системний бл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26" y="2143116"/>
            <a:ext cx="3500462" cy="3500462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3857620" y="2285992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Ганнусі й Олесеві так полюбилася логіка, що тепер на кожній перерві вони грають в різні логічні ігри.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image-4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714752"/>
            <a:ext cx="2571748" cy="2571748"/>
          </a:xfrm>
          <a:prstGeom prst="rect">
            <a:avLst/>
          </a:prstGeom>
          <a:noFill/>
        </p:spPr>
      </p:pic>
      <p:pic>
        <p:nvPicPr>
          <p:cNvPr id="2" name="Picture 2" descr="C:\Users\Admin\Desktop\image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071942"/>
            <a:ext cx="2620113" cy="212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28596" y="207167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виконати домашнє завдання,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отримати незадовільну оцінку.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1" name="Picture 1" descr="C:\Users\Admin\Desktop\x_73d3ed3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810000" cy="3810000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28596" y="207167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endParaRPr lang="uk-UA" sz="24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14282" y="200024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 ці висловлювання істинні. Проте не кожне висловлювання, утворене шляхом логічного слідування, є істинним. Поміняємо, наприклад, перші та другі частини деяких із наведених висловлювань: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214282" y="3857628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хлопчика гарний настрій,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він сміється.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encrypted-tbn1.gstatic.com/images?q=tbn:ANd9GcRc-OgsQV95mqOjbt7IGaltTh8luwmmA0XgvD_LrIspzyFUsQgqC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876"/>
            <a:ext cx="4444361" cy="2957522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3500430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28596" y="207167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endParaRPr lang="uk-UA" sz="24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071538" y="2143116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істота живе у воді,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 істота — риба.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Результат пошуку зображень за запитом &quot;істоти в воді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57496"/>
            <a:ext cx="5303178" cy="3529026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28596" y="207167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endParaRPr lang="uk-UA" sz="24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85786" y="2143116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висловлювання хибні, бо ми не завжди сміємося, коли в нас гарний настрій. І у воді живуть не тільки риби, а й інші тварини.</a:t>
            </a:r>
          </a:p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 міркувати полягає в умінні робити правильні висновки, тобто утворювати істинні логічні слідування.</a:t>
            </a:r>
          </a:p>
          <a:p>
            <a:pPr indent="457200" algn="just"/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500430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2357430"/>
            <a:ext cx="4857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Раз! Два! Три! Чотири! П'ять! встати і вийти з-за парт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 прийшов нам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спочивать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Тож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піднімем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руки вгору, потягування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Ніби глянемо на зорі.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 всі руки в боки, стрибки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 зайчата, - скоки-скоки!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Десять, дев'ять, вісім, сім!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 за парти нам усім.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92880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1.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 висловлювання, щоб воно було істинним.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21000" contrast="29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34" y="2786058"/>
            <a:ext cx="8277293" cy="3663453"/>
          </a:xfrm>
          <a:prstGeom prst="rect">
            <a:avLst/>
          </a:prstGeom>
          <a:ln w="53975">
            <a:solidFill>
              <a:srgbClr val="0070C0"/>
            </a:solidFill>
          </a:ln>
          <a:effectLst>
            <a:outerShdw blurRad="749300" dist="139700" dir="2700000" sx="99000" sy="99000" algn="tl" rotWithShape="0">
              <a:srgbClr val="333333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785786" y="3071810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менша за брата</a:t>
            </a:r>
            <a:endParaRPr lang="uk-UA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4000504"/>
            <a:ext cx="4206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ширша ніж джерельце</a:t>
            </a:r>
            <a:endParaRPr lang="uk-UA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4929198"/>
            <a:ext cx="540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зі школи пізніше ніж Ганнуся</a:t>
            </a:r>
            <a:endParaRPr lang="uk-UA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5857892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рухається повільніше ніж поїзд</a:t>
            </a:r>
            <a:endParaRPr lang="uk-UA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428596" y="192880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/>
              <a:t>Запиши алгоритм виконання малюнка </a:t>
            </a:r>
            <a:r>
              <a:rPr lang="uk-UA" sz="2400" b="1" i="1" dirty="0" smtClean="0">
                <a:solidFill>
                  <a:srgbClr val="FF0000"/>
                </a:solidFill>
              </a:rPr>
              <a:t>Олівцем</a:t>
            </a:r>
            <a:r>
              <a:rPr lang="uk-UA" sz="2400" b="1" i="1" dirty="0" smtClean="0"/>
              <a:t>. Розфарбуй отриманий малюнок.</a:t>
            </a:r>
            <a:endParaRPr lang="uk-UA" sz="2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48" y="2857496"/>
            <a:ext cx="7748364" cy="3512697"/>
          </a:xfrm>
          <a:prstGeom prst="rect">
            <a:avLst/>
          </a:prstGeom>
        </p:spPr>
      </p:pic>
      <p:cxnSp>
        <p:nvCxnSpPr>
          <p:cNvPr id="6" name="Пряма зі стрілкою 5"/>
          <p:cNvCxnSpPr/>
          <p:nvPr/>
        </p:nvCxnSpPr>
        <p:spPr>
          <a:xfrm>
            <a:off x="3714744" y="3143248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>
            <a:off x="4429124" y="3143248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143504" y="3143248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rot="5400000">
            <a:off x="5500694" y="3000372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rot="5400000">
            <a:off x="5715008" y="3000372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rot="10800000">
            <a:off x="6143636" y="314324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 rot="10800000">
            <a:off x="6929454" y="314324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rot="16200000" flipV="1">
            <a:off x="7500958" y="292893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rot="16200000" flipV="1">
            <a:off x="7786710" y="292893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>
            <a:off x="3714744" y="378619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4429124" y="378619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>
            <a:off x="5143504" y="378619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rot="5400000" flipH="1" flipV="1">
            <a:off x="5572926" y="3785396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rot="5400000" flipH="1" flipV="1">
            <a:off x="5787240" y="3785396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rot="10800000">
            <a:off x="6143636" y="3786190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rot="10800000">
            <a:off x="6858016" y="3786190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rot="10800000">
            <a:off x="7643834" y="3786190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rot="5400000" flipH="1" flipV="1">
            <a:off x="3429786" y="4285462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rot="5400000" flipH="1" flipV="1">
            <a:off x="3644100" y="4285462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>
            <a:off x="4000496" y="4286256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rot="16200000" flipH="1">
            <a:off x="4500562" y="4286256"/>
            <a:ext cx="571504" cy="28575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16200000" flipH="1">
            <a:off x="4714876" y="4286256"/>
            <a:ext cx="571504" cy="28575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>
            <a:off x="5214942" y="435769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>
            <a:off x="5929322" y="435769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/>
          <p:cNvCxnSpPr/>
          <p:nvPr/>
        </p:nvCxnSpPr>
        <p:spPr>
          <a:xfrm>
            <a:off x="6643702" y="4357694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 rot="5400000" flipH="1" flipV="1">
            <a:off x="7073124" y="4285462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/>
          <p:nvPr/>
        </p:nvCxnSpPr>
        <p:spPr>
          <a:xfrm rot="5400000" flipH="1" flipV="1">
            <a:off x="7287438" y="4285462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/>
          <p:nvPr/>
        </p:nvCxnSpPr>
        <p:spPr>
          <a:xfrm rot="10800000">
            <a:off x="7715272" y="4357694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/>
          <p:cNvCxnSpPr/>
          <p:nvPr/>
        </p:nvCxnSpPr>
        <p:spPr>
          <a:xfrm rot="5400000">
            <a:off x="3571868" y="471488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/>
          <p:cNvCxnSpPr/>
          <p:nvPr/>
        </p:nvCxnSpPr>
        <p:spPr>
          <a:xfrm rot="5400000">
            <a:off x="3786182" y="471488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/>
          <p:cNvCxnSpPr/>
          <p:nvPr/>
        </p:nvCxnSpPr>
        <p:spPr>
          <a:xfrm rot="5400000" flipH="1" flipV="1">
            <a:off x="4144166" y="4928404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/>
          <p:nvPr/>
        </p:nvCxnSpPr>
        <p:spPr>
          <a:xfrm rot="5400000" flipH="1" flipV="1">
            <a:off x="4358480" y="4928404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42"/>
          <p:cNvCxnSpPr/>
          <p:nvPr/>
        </p:nvCxnSpPr>
        <p:spPr>
          <a:xfrm rot="5400000" flipH="1" flipV="1">
            <a:off x="4572794" y="4928404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/>
          <p:nvPr/>
        </p:nvCxnSpPr>
        <p:spPr>
          <a:xfrm rot="5400000" flipH="1" flipV="1">
            <a:off x="4787108" y="4928404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/>
          <p:cNvCxnSpPr/>
          <p:nvPr/>
        </p:nvCxnSpPr>
        <p:spPr>
          <a:xfrm rot="5400000">
            <a:off x="5143504" y="471488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/>
          <p:nvPr/>
        </p:nvCxnSpPr>
        <p:spPr>
          <a:xfrm rot="10800000">
            <a:off x="5500694" y="4929198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зі стрілкою 46"/>
          <p:cNvCxnSpPr/>
          <p:nvPr/>
        </p:nvCxnSpPr>
        <p:spPr>
          <a:xfrm rot="5400000" flipH="1" flipV="1">
            <a:off x="6072992" y="4928404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/>
          <p:nvPr/>
        </p:nvCxnSpPr>
        <p:spPr>
          <a:xfrm>
            <a:off x="6429388" y="4929198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зі стрілкою 48"/>
          <p:cNvCxnSpPr/>
          <p:nvPr/>
        </p:nvCxnSpPr>
        <p:spPr>
          <a:xfrm>
            <a:off x="7143768" y="4929198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/>
          <p:nvPr/>
        </p:nvCxnSpPr>
        <p:spPr>
          <a:xfrm rot="16200000" flipV="1">
            <a:off x="7643834" y="4714884"/>
            <a:ext cx="571504" cy="42862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 rot="5400000" flipH="1" flipV="1">
            <a:off x="8001818" y="4928404"/>
            <a:ext cx="5715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/>
          <p:nvPr/>
        </p:nvCxnSpPr>
        <p:spPr>
          <a:xfrm>
            <a:off x="3714744" y="5500702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 rot="5400000">
            <a:off x="4214810" y="5572140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/>
          <p:cNvCxnSpPr/>
          <p:nvPr/>
        </p:nvCxnSpPr>
        <p:spPr>
          <a:xfrm rot="5400000">
            <a:off x="4429124" y="5572140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/>
          <p:cNvCxnSpPr/>
          <p:nvPr/>
        </p:nvCxnSpPr>
        <p:spPr>
          <a:xfrm rot="5400000" flipH="1" flipV="1">
            <a:off x="4822033" y="5393545"/>
            <a:ext cx="571504" cy="35719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зі стрілкою 60"/>
          <p:cNvCxnSpPr/>
          <p:nvPr/>
        </p:nvCxnSpPr>
        <p:spPr>
          <a:xfrm>
            <a:off x="5286380" y="5572140"/>
            <a:ext cx="64294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/>
          <p:cNvCxnSpPr/>
          <p:nvPr/>
        </p:nvCxnSpPr>
        <p:spPr>
          <a:xfrm rot="5400000">
            <a:off x="5715008" y="5572140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зі стрілкою 62"/>
          <p:cNvCxnSpPr/>
          <p:nvPr/>
        </p:nvCxnSpPr>
        <p:spPr>
          <a:xfrm rot="10800000">
            <a:off x="6143636" y="5572140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/>
          <p:cNvCxnSpPr/>
          <p:nvPr/>
        </p:nvCxnSpPr>
        <p:spPr>
          <a:xfrm rot="10800000">
            <a:off x="6929454" y="5572140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зі стрілкою 64"/>
          <p:cNvCxnSpPr/>
          <p:nvPr/>
        </p:nvCxnSpPr>
        <p:spPr>
          <a:xfrm rot="16200000" flipH="1">
            <a:off x="7429520" y="5429264"/>
            <a:ext cx="571504" cy="28575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/>
          <p:cNvCxnSpPr/>
          <p:nvPr/>
        </p:nvCxnSpPr>
        <p:spPr>
          <a:xfrm rot="5400000">
            <a:off x="7715272" y="5572140"/>
            <a:ext cx="572298" cy="794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зі стрілкою 66"/>
          <p:cNvCxnSpPr/>
          <p:nvPr/>
        </p:nvCxnSpPr>
        <p:spPr>
          <a:xfrm rot="10800000">
            <a:off x="8072462" y="5572140"/>
            <a:ext cx="71438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5714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285720" y="164305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 алгоритм приготування однієї зі страв української кухні.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285720" y="235743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приготування дерунів</a:t>
            </a:r>
            <a:endParaRPr lang="uk-UA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85720" y="278605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err="1" smtClean="0"/>
              <a:t>Картоплю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цибулину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очистіть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натріть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дрібній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тертці</a:t>
            </a:r>
            <a:r>
              <a:rPr lang="ru-RU" sz="2400" dirty="0" smtClean="0"/>
              <a:t>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285720" y="3571876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ru-RU" sz="2200" dirty="0" smtClean="0"/>
              <a:t>Додайте </a:t>
            </a:r>
            <a:r>
              <a:rPr lang="ru-RU" sz="2200" dirty="0" err="1" smtClean="0"/>
              <a:t>яйця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борошно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добре </a:t>
            </a:r>
            <a:r>
              <a:rPr lang="ru-RU" sz="2200" dirty="0" err="1" smtClean="0"/>
              <a:t>перемішайте</a:t>
            </a:r>
            <a:r>
              <a:rPr lang="ru-RU" sz="2200" dirty="0" smtClean="0"/>
              <a:t> </a:t>
            </a:r>
            <a:r>
              <a:rPr lang="ru-RU" sz="2200" dirty="0" err="1" smtClean="0"/>
              <a:t>масу</a:t>
            </a:r>
            <a:r>
              <a:rPr lang="ru-RU" sz="2200" dirty="0" smtClean="0"/>
              <a:t>.</a:t>
            </a:r>
            <a:endParaRPr lang="uk-UA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285720" y="4000504"/>
            <a:ext cx="8858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3.   </a:t>
            </a:r>
            <a:r>
              <a:rPr lang="ru-RU" sz="2200" dirty="0" err="1" smtClean="0"/>
              <a:t>Посоліть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поперчіть</a:t>
            </a:r>
            <a:r>
              <a:rPr lang="ru-RU" sz="2200" dirty="0" smtClean="0"/>
              <a:t> </a:t>
            </a:r>
            <a:r>
              <a:rPr lang="ru-RU" sz="2200" dirty="0" err="1" smtClean="0"/>
              <a:t>тісто</a:t>
            </a:r>
            <a:r>
              <a:rPr lang="ru-RU" sz="2200" dirty="0" smtClean="0"/>
              <a:t> на смак. Добре </a:t>
            </a:r>
            <a:r>
              <a:rPr lang="ru-RU" sz="2200" dirty="0" err="1" smtClean="0"/>
              <a:t>перемішайте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285720" y="4429132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ru-RU" sz="2200" dirty="0" err="1" smtClean="0"/>
              <a:t>Розігрійте</a:t>
            </a:r>
            <a:r>
              <a:rPr lang="ru-RU" sz="2200" dirty="0" smtClean="0"/>
              <a:t> в </a:t>
            </a:r>
            <a:r>
              <a:rPr lang="ru-RU" sz="2200" dirty="0" err="1" smtClean="0"/>
              <a:t>сковороді</a:t>
            </a:r>
            <a:r>
              <a:rPr lang="ru-RU" sz="2200" dirty="0" smtClean="0"/>
              <a:t> 2-3 ст. ложки </a:t>
            </a:r>
            <a:r>
              <a:rPr lang="ru-RU" sz="2200" dirty="0" err="1" smtClean="0"/>
              <a:t>олії</a:t>
            </a:r>
            <a:r>
              <a:rPr lang="ru-RU" sz="2200" dirty="0" smtClean="0"/>
              <a:t>. Ложкою набирайте </a:t>
            </a:r>
            <a:r>
              <a:rPr lang="ru-RU" sz="2200" dirty="0" err="1" smtClean="0"/>
              <a:t>картопляну</a:t>
            </a:r>
            <a:r>
              <a:rPr lang="ru-RU" sz="2200" dirty="0" smtClean="0"/>
              <a:t> </a:t>
            </a:r>
            <a:r>
              <a:rPr lang="ru-RU" sz="2200" dirty="0" err="1" smtClean="0"/>
              <a:t>масу</a:t>
            </a:r>
            <a:r>
              <a:rPr lang="ru-RU" sz="2200" dirty="0" smtClean="0"/>
              <a:t>, </a:t>
            </a:r>
            <a:r>
              <a:rPr lang="ru-RU" sz="2200" dirty="0" err="1" smtClean="0"/>
              <a:t>викладайте</a:t>
            </a:r>
            <a:r>
              <a:rPr lang="ru-RU" sz="2200" dirty="0" smtClean="0"/>
              <a:t> на сковороду </a:t>
            </a:r>
            <a:r>
              <a:rPr lang="ru-RU" sz="2200" dirty="0" err="1" smtClean="0"/>
              <a:t>круглі</a:t>
            </a:r>
            <a:r>
              <a:rPr lang="ru-RU" sz="2200" dirty="0" smtClean="0"/>
              <a:t> </a:t>
            </a:r>
            <a:r>
              <a:rPr lang="ru-RU" sz="2200" dirty="0" err="1" smtClean="0"/>
              <a:t>оладки</a:t>
            </a:r>
            <a:r>
              <a:rPr lang="ru-RU" sz="2200" dirty="0" smtClean="0"/>
              <a:t>. </a:t>
            </a:r>
            <a:r>
              <a:rPr lang="ru-RU" sz="2200" dirty="0" err="1" smtClean="0"/>
              <a:t>Перевертайте</a:t>
            </a:r>
            <a:r>
              <a:rPr lang="ru-RU" sz="2200" dirty="0" smtClean="0"/>
              <a:t> </a:t>
            </a:r>
            <a:r>
              <a:rPr lang="ru-RU" sz="2200" dirty="0" err="1" smtClean="0"/>
              <a:t>оладки</a:t>
            </a:r>
            <a:r>
              <a:rPr lang="ru-RU" sz="2200" dirty="0" smtClean="0"/>
              <a:t>, коли </a:t>
            </a:r>
            <a:r>
              <a:rPr lang="ru-RU" sz="2200" dirty="0" err="1" smtClean="0"/>
              <a:t>нижня</a:t>
            </a:r>
            <a:r>
              <a:rPr lang="ru-RU" sz="2200" dirty="0" smtClean="0"/>
              <a:t> сторона добре </a:t>
            </a:r>
            <a:r>
              <a:rPr lang="ru-RU" sz="2200" dirty="0" err="1" smtClean="0"/>
              <a:t>підрум’яниться</a:t>
            </a:r>
            <a:r>
              <a:rPr lang="ru-RU" sz="2200" dirty="0" smtClean="0"/>
              <a:t>.</a:t>
            </a:r>
            <a:endParaRPr lang="uk-UA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285720" y="5786454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5.  Подавайте </a:t>
            </a:r>
            <a:r>
              <a:rPr lang="ru-RU" sz="2200" i="1" dirty="0" err="1" smtClean="0"/>
              <a:t>деруни</a:t>
            </a:r>
            <a:r>
              <a:rPr lang="ru-RU" sz="2200" dirty="0" smtClean="0"/>
              <a:t> </a:t>
            </a:r>
            <a:r>
              <a:rPr lang="ru-RU" sz="2200" dirty="0" err="1" smtClean="0"/>
              <a:t>теплими</a:t>
            </a:r>
            <a:r>
              <a:rPr lang="ru-RU" sz="2200" dirty="0" smtClean="0"/>
              <a:t>, </a:t>
            </a:r>
            <a:r>
              <a:rPr lang="ru-RU" sz="2200" dirty="0" err="1" smtClean="0"/>
              <a:t>зі</a:t>
            </a:r>
            <a:r>
              <a:rPr lang="ru-RU" sz="2200" dirty="0" smtClean="0"/>
              <a:t> сметаною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овочевим</a:t>
            </a:r>
            <a:r>
              <a:rPr lang="ru-RU" sz="2200" dirty="0" smtClean="0"/>
              <a:t> </a:t>
            </a:r>
            <a:r>
              <a:rPr lang="ru-RU" sz="2200" dirty="0" err="1" smtClean="0"/>
              <a:t>асорті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14282" y="192880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4.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кожного яйця знайди частину шкаралупи. З'єднай.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4546" y="2714620"/>
            <a:ext cx="5643602" cy="3951436"/>
          </a:xfrm>
          <a:prstGeom prst="rect">
            <a:avLst/>
          </a:prstGeom>
        </p:spPr>
      </p:pic>
      <p:sp>
        <p:nvSpPr>
          <p:cNvPr id="9" name="Округлений прямокутник 8"/>
          <p:cNvSpPr/>
          <p:nvPr/>
        </p:nvSpPr>
        <p:spPr>
          <a:xfrm>
            <a:off x="2357422" y="2714620"/>
            <a:ext cx="857256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зі стрілкою 11"/>
          <p:cNvCxnSpPr/>
          <p:nvPr/>
        </p:nvCxnSpPr>
        <p:spPr>
          <a:xfrm>
            <a:off x="3214678" y="3714752"/>
            <a:ext cx="1357322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круглений прямокутник 12"/>
          <p:cNvSpPr/>
          <p:nvPr/>
        </p:nvSpPr>
        <p:spPr>
          <a:xfrm>
            <a:off x="3286116" y="2714620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зі стрілкою 13"/>
          <p:cNvCxnSpPr/>
          <p:nvPr/>
        </p:nvCxnSpPr>
        <p:spPr>
          <a:xfrm>
            <a:off x="4071934" y="3714752"/>
            <a:ext cx="3214710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круглений прямокутник 15"/>
          <p:cNvSpPr/>
          <p:nvPr/>
        </p:nvSpPr>
        <p:spPr>
          <a:xfrm>
            <a:off x="4214810" y="2714620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зі стрілкою 16"/>
          <p:cNvCxnSpPr/>
          <p:nvPr/>
        </p:nvCxnSpPr>
        <p:spPr>
          <a:xfrm>
            <a:off x="4429124" y="3786190"/>
            <a:ext cx="85725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круглений прямокутник 18"/>
          <p:cNvSpPr/>
          <p:nvPr/>
        </p:nvSpPr>
        <p:spPr>
          <a:xfrm>
            <a:off x="5143504" y="2714620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 зі стрілкою 19"/>
          <p:cNvCxnSpPr>
            <a:stCxn id="19" idx="2"/>
          </p:cNvCxnSpPr>
          <p:nvPr/>
        </p:nvCxnSpPr>
        <p:spPr>
          <a:xfrm rot="16200000" flipH="1">
            <a:off x="4732735" y="4589867"/>
            <a:ext cx="2214580" cy="6072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круглений прямокутник 22"/>
          <p:cNvSpPr/>
          <p:nvPr/>
        </p:nvSpPr>
        <p:spPr>
          <a:xfrm>
            <a:off x="6072198" y="2714620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4" name="Пряма зі стрілкою 23"/>
          <p:cNvCxnSpPr/>
          <p:nvPr/>
        </p:nvCxnSpPr>
        <p:spPr>
          <a:xfrm rot="5400000">
            <a:off x="4071935" y="3857630"/>
            <a:ext cx="2286017" cy="21431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круглений прямокутник 25"/>
          <p:cNvSpPr/>
          <p:nvPr/>
        </p:nvSpPr>
        <p:spPr>
          <a:xfrm>
            <a:off x="7000892" y="2714620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7" name="Пряма зі стрілкою 26"/>
          <p:cNvCxnSpPr/>
          <p:nvPr/>
        </p:nvCxnSpPr>
        <p:spPr>
          <a:xfrm rot="10800000" flipV="1">
            <a:off x="3357554" y="3786190"/>
            <a:ext cx="3929088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круглений прямокутник 29"/>
          <p:cNvSpPr/>
          <p:nvPr/>
        </p:nvSpPr>
        <p:spPr>
          <a:xfrm>
            <a:off x="2357422" y="4714884"/>
            <a:ext cx="857256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 зі стрілкою 30"/>
          <p:cNvCxnSpPr/>
          <p:nvPr/>
        </p:nvCxnSpPr>
        <p:spPr>
          <a:xfrm rot="10800000">
            <a:off x="2643174" y="4429136"/>
            <a:ext cx="285752" cy="2857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круглений прямокутник 34"/>
          <p:cNvSpPr/>
          <p:nvPr/>
        </p:nvSpPr>
        <p:spPr>
          <a:xfrm>
            <a:off x="3286116" y="4714884"/>
            <a:ext cx="857256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 зі стрілкою 35"/>
          <p:cNvCxnSpPr/>
          <p:nvPr/>
        </p:nvCxnSpPr>
        <p:spPr>
          <a:xfrm rot="5400000" flipH="1" flipV="1">
            <a:off x="3857622" y="4500568"/>
            <a:ext cx="357186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круглений прямокутник 37"/>
          <p:cNvSpPr/>
          <p:nvPr/>
        </p:nvSpPr>
        <p:spPr>
          <a:xfrm>
            <a:off x="4214810" y="4714884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 зі стрілкою 38"/>
          <p:cNvCxnSpPr/>
          <p:nvPr/>
        </p:nvCxnSpPr>
        <p:spPr>
          <a:xfrm rot="5400000">
            <a:off x="4679158" y="5679300"/>
            <a:ext cx="357190" cy="285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круглений прямокутник 43"/>
          <p:cNvSpPr/>
          <p:nvPr/>
        </p:nvSpPr>
        <p:spPr>
          <a:xfrm>
            <a:off x="5143504" y="4714884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5" name="Пряма зі стрілкою 44"/>
          <p:cNvCxnSpPr/>
          <p:nvPr/>
        </p:nvCxnSpPr>
        <p:spPr>
          <a:xfrm flipV="1">
            <a:off x="5929322" y="4429132"/>
            <a:ext cx="642942" cy="3571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круглений прямокутник 46"/>
          <p:cNvSpPr/>
          <p:nvPr/>
        </p:nvSpPr>
        <p:spPr>
          <a:xfrm>
            <a:off x="6072198" y="4714884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8" name="Пряма зі стрілкою 47"/>
          <p:cNvCxnSpPr/>
          <p:nvPr/>
        </p:nvCxnSpPr>
        <p:spPr>
          <a:xfrm rot="10800000">
            <a:off x="6143636" y="4357694"/>
            <a:ext cx="357190" cy="3571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круглений прямокутник 49"/>
          <p:cNvSpPr/>
          <p:nvPr/>
        </p:nvSpPr>
        <p:spPr>
          <a:xfrm>
            <a:off x="7000892" y="4714884"/>
            <a:ext cx="785818" cy="107157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2" name="Пряма зі стрілкою 51"/>
          <p:cNvCxnSpPr/>
          <p:nvPr/>
        </p:nvCxnSpPr>
        <p:spPr>
          <a:xfrm rot="10800000" flipV="1">
            <a:off x="5429256" y="5786454"/>
            <a:ext cx="1643072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6" grpId="0" animBg="1"/>
      <p:bldP spid="19" grpId="0" animBg="1"/>
      <p:bldP spid="23" grpId="0" animBg="1"/>
      <p:bldP spid="26" grpId="0" animBg="1"/>
      <p:bldP spid="30" grpId="0" animBg="1"/>
      <p:bldP spid="35" grpId="0" animBg="1"/>
      <p:bldP spid="38" grpId="0" animBg="1"/>
      <p:bldP spid="44" grpId="0" animBg="1"/>
      <p:bldP spid="47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500034" y="207167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Друзі вміють утворювати нові висловлювання за допомогою частки не, тобто шляхом заперечення. Заперечення перетворює істинне висловлювання на хибне і навпаки.</a:t>
            </a:r>
          </a:p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чи можна утворити нове висловлювання з двох? Так, це легко зробити за допомогою слів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то.</a:t>
            </a:r>
          </a:p>
          <a:p>
            <a:pPr indent="457200" algn="just"/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364331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.</a:t>
            </a:r>
            <a:r>
              <a:rPr lang="uk-UA" b="1" i="1" dirty="0" smtClean="0"/>
              <a:t> Які висловлювання називають логічним слідуванням?</a:t>
            </a:r>
            <a:endParaRPr lang="uk-UA" b="1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86116" y="221455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b="1" i="1" dirty="0" smtClean="0"/>
              <a:t>Що цікавого сьогодні ви дізналися на уроці?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Що найбільше сподобалося?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b="1" i="1" dirty="0" smtClean="0"/>
              <a:t>Що запам’яталося?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286116" y="435769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5</a:t>
            </a:r>
            <a:r>
              <a:rPr lang="uk-UA" b="1" smtClean="0"/>
              <a:t>.</a:t>
            </a:r>
            <a:r>
              <a:rPr lang="uk-UA" b="1" i="1" smtClean="0"/>
              <a:t> </a:t>
            </a:r>
            <a:r>
              <a:rPr lang="uk-UA" b="1" i="1" dirty="0" smtClean="0"/>
              <a:t>Наведи приклади істинних і хибних висловлюваннях – логічних слідувань.</a:t>
            </a:r>
            <a:endParaRPr lang="uk-UA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103-107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500034" y="200024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Розглянемо, наприклад, два висловлювання: «На світлофорі зелене світло» і «Можна переходити вулицю». 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images (5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4046492" cy="2514606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571472" y="321468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Об'єднаємо їх, скориставшись словами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й то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Нове висловлювання буде таким: «Якщо на світлофорі зелене світло, то можна переходити вулицю».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357554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0" name="AutoShape 2" descr="Результат пошуку зображень за запитом &quot;квіти ростуть на клумб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Результат пошуку зображень за запитом &quot;квіти ростуть на клумб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5" name="AutoShape 7" descr="Результат пошуку зображень за запитом &quot;риби живуть у вод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642910" y="200024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Невідомо, чи є істинними перше й друге висловлювання, бо в один момент часу світло на світлофорі може бути зеленим, а в інший — червоним. Проте цікаво, що нове висловлювання, яке ми утворили, є істинним.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571472" y="4071942"/>
            <a:ext cx="8143932" cy="1857388"/>
          </a:xfrm>
          <a:prstGeom prst="roundRect">
            <a:avLst>
              <a:gd name="adj" fmla="val 10188"/>
            </a:avLst>
          </a:prstGeom>
          <a:solidFill>
            <a:srgbClr val="FF0000">
              <a:alpha val="32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2000232" y="428625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 smtClean="0">
                <a:latin typeface="Verdana"/>
              </a:rPr>
              <a:t>Висловлювання, яке утворюється з двох висловлювань за допомогою слів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якщо</a:t>
            </a: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400" b="1" i="1" kern="0" dirty="0" smtClean="0">
                <a:latin typeface="Verdana"/>
              </a:rPr>
              <a:t>й</a:t>
            </a: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то</a:t>
            </a: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400" b="1" i="1" kern="0" dirty="0" smtClean="0">
                <a:latin typeface="Verdana"/>
              </a:rPr>
              <a:t>називають</a:t>
            </a: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400" b="1" i="1" kern="0" dirty="0" smtClean="0">
                <a:solidFill>
                  <a:srgbClr val="FF0000"/>
                </a:solidFill>
                <a:latin typeface="Verdana"/>
              </a:rPr>
              <a:t>логічним слідуванням.</a:t>
            </a:r>
            <a:endParaRPr lang="uk-UA" sz="2400" b="1" i="1" kern="0" dirty="0">
              <a:solidFill>
                <a:srgbClr val="FF0000"/>
              </a:solidFill>
              <a:latin typeface="Verdana"/>
            </a:endParaRPr>
          </a:p>
        </p:txBody>
      </p:sp>
      <p:pic>
        <p:nvPicPr>
          <p:cNvPr id="18" name="Picture 4" descr="C:\Users\Admin\Desktop\201301310101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1966646" cy="1428760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3500430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642910" y="200024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Наведемо ще приклади таких висловлювань: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785786" y="3000372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вирію прилітають птахи,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прийшла весна.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www.winsder.de/ytub/zhuravl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71876"/>
            <a:ext cx="4071966" cy="3053975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3937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500430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785786" y="207167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 істота — риба,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живе у воді. 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AutoShape 2" descr="Результат пошуку зображень за запитом &quot;риба у вод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6" name="AutoShape 4" descr="Результат пошуку зображень за запитом &quot;риба у вод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8" name="Picture 6" descr="http://ryboohorona.kiev.ua/sites/default/files/styles/large/public/field/image/chto-takoe-nerest-ryby.jpg?itok=0_Gifub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786058"/>
            <a:ext cx="5336809" cy="3629030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кутник 10"/>
          <p:cNvSpPr/>
          <p:nvPr/>
        </p:nvSpPr>
        <p:spPr>
          <a:xfrm>
            <a:off x="3714744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642910" y="2143116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у прямокутника всі сторони рівні,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прямокутник — квадрат.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929058" y="3143248"/>
            <a:ext cx="3571900" cy="35004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711200" dir="1620000" sx="107000" sy="107000" algn="tl" rotWithShape="0">
              <a:prstClr val="black">
                <a:alpha val="15000"/>
              </a:prstClr>
            </a:outerShdw>
          </a:effectLst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3643306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642910" y="2071678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їсти немиті фрукти,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захворіти.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7" name="Picture 1" descr="C:\Users\Admin\Desktop\pravilnoe-pitanie-v-breketakh-34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038475"/>
            <a:ext cx="5715000" cy="3819525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3500430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642910" y="2143116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дворі починається дощ, то потрібно брати парасольку.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AutoShape 2" descr="data:image/jpeg;base64,/9j/4AAQSkZJRgABAQAAAQABAAD/2wCEAAkGBhQSERUUExQWFRQWFx0ZFxgYGR4dHBgaGxsYHCEeHhoeICcfGB4jHRoaHy8iIykpLCwsGB8xNTAqNSYrLCkBCQoKDgwOGg8PGiwkHB8pLCwpKSwsKSkpLCwsLCwsKSwsLCwsKSkpKiksKSwvLCwpLCkpLCwpLCwsKSkpLCksLP/AABEIAJABXgMBIgACEQEDEQH/xAAcAAADAAMBAQEAAAAAAAAAAAADBAUBAgYABwj/xABBEAABAwMDAgMGBAUDAgQHAAABAhEhAAMxBBJBUWEFInEGEzKBkaFCscHwByNS0eEUYvFDcjNTY6IVFiQ1gsLi/8QAGQEAAwEBAQAAAAAAAAAAAAAAAQIDAAQF/8QALREAAgICAgEDBAECBwAAAAAAAAECEQMhEjFBIlFxBBMysYFh8CNCcpGh0eH/2gAMAwEAAhEDEQA/AOvvWJKiDuCWy5Y8f7pFBTpkpfb5gzQGAl3SCTtp1FggOQxB2zG5AkM0KeTI60ujUp3JQNwUUuEMXCY8xAHlZ2lq89nYhBenO5KnLoBwWcKgxyGatUoTnG4McyA8EcsXHaac1NzyqLOA/wBuG+lIlykPtU7OEklh3cCQJahyGCG6GDftp+mB861uLCAZMk92fp2/vSwuhKEpAJU4CipSlP02g/CWaB0rO26sFKUBIPWX3PwWbqfWg5BoJb1SUqWVEAlj9CQn1JHzy1I6rxDcyUFQbIALqAg9xEP3fpT6PAkuk3JPc8tMjDz/AJo40wBG1IDctA/JnaslI1om/wCpWTttoUkfh3q3E8yqJYH7ZoeoReZ1FKR6CIMnAgE1TVcO3ytuO5jkpImQYOX6N86m+PeKWbCCu6oAhIKUPKlEQzMS5BluaXjbDZyHtN4gNIlIK7hUXKUu0kklzxmua0ntioJINvfdJ8peMhvK09IqqfDdX4xeSfde5sILbjhDyZLFZgRVDQ+xuq0Nx7KbGrePKSFjsHjvziuqscFUuyLlOT10UfDPZ67q0JXrFqSACU2EDYBOVmdxrrfe2dHZhKbRCQlADFx/UEiSQ5jJIZ5rk72r16C2p0mot2XJ/kBNwy5YkYD9fpVHwH2p8PtAEldpTErNy3c3O4jB8uRkYmkfO9IonGts6bRePXL4BtWwEJE3bpYdP/DHmPoSKLc8JVdXb96veEkkpA2olmdElWTlUMc0t4f7WaK6ktrLKlF/xBBI9Cxdu1MXdWhaUkXACtpFwYBwC5Z+WpeL8mUl4KGmWgBJtpSi1tP/AE2w3AYiH9aeuapkDK98pIAADgMG4EOH7zU/Q30qDgpCoTud+4xn4qb1twgeWWnq0n9IorQr2e0Gq3FSEqBKQAqXKSY+uXmO9Z094G5eGzap0v5id3kDNAAYHbHQUtptUkbmSAo5hnLcnBP1zS6b9wJSpflJT50kYPIkJMT2NYFbMa2yJTKd5IcQ6iFGPueGj0p/w5ASEpH9MpDBwGA/7ZbzY4qGnxYi6hIIFlKZh3IVgklwAnkcmabVrfOVJU6AGbdEmXTgwQz4lqAw/euWveG6n41DbmFJTuYgBwqXacKrn7u5W4rDFSj5YgAsmRkkByDhw1bL1wVaBtq2gjyK2vALMxAcBmpDV+IuNxcBSmCACVNDFtvPAmM0xkqM4Rd2kIJAG55KyGcJ7ACX7cVrYBSp7a2K9qVFUslLvlpJ6xiK8u6oKAKSALgWtJcFRgsY+JUTmk9Vq1LC7jOkLIdwlO9y6RL8SWGOaIbHNTqhdQtSFBNtDJSSpyvG7bAx+nFRfdiTtJAB/EBDEAYc8EtDAvkUzqNWFAbyhQTAQFkAgbYAEJBbI7+lK+J+OIsouK8m+5gBgEAswSHYOeeBSydLSClyYDxTVm2UostcvXUuQARsGSVAQyQAWhq00GgFoAkb5Cll5UpUycgmY4xxSWg1lmxuUvUWxdXCgFgsn+kEE+UYfmtrXtPpAfNdBggwojr04Zh600cbS32CU10ui3etrWpNwuPeQJS7JYEO/liJ7dKi+OeFIvrt2SfK91lSHZKSkt92rS37Y6ctvvBw/CyzOwEc4pe57V6ZV6yU3GAUoKUUlgFJAdslunahKD5RaXTNGUaaD6fxgaXTXdFq3Kfdk2FNFzhI52y4L+vE8enxG5pgUpYAXSXzO0AjuGrofaT2h011SUDfctgmWKACSGM5LPB61L9rvBUICV2NxtbQCVBjvA8wP7amShCf+oNSlj1uiqqz7/Uqa9aUu2hCkbfMhagCVAlg+0/R+1NXfaeyhH8w7LgJCkDzEEekEH9a4TwSwF3kJU5TudQDyA5OJdhxXd6j2QSlCV2UJCwCoTvCpZpyc+jP0ppJR7Jxk5kpHtoVKUEWblxRPl8zBumwA9pfr1olnxHxBagkItpIDjcEu3ViZ+lWvD7ouoJAIUj4rfKVB+eRRySgFe1wWLOeww2WJ9WFbkl0g8H5ZzqvZm9cA95qSCS+xILD0DgA/Ktx7I2B8RWs9Sr84roLlwPEhiXcGRw36zSoSdyiQp3AZuDj1Al3603Jg4IBp/BbKCkpQkNPwg8dTL1U01oT2U2GALjt3/zXrZAckEMctnOG9KoWgDIAUSSOkAkfNqm2OkiBrboBKUhpf61NSDueRB7ciuo1nhgW5S4PQwc9q56/ZKVEQG6800QSR9hNw3QDgBQVBIcCW4I5HFB1OnCiFjKDJ5YEEpCjIBiXohJUAzuRjoXMK+rxRL+nZJMFRB2JyH4jnP68VzNNg6ENZeABuOdqXJUfhIbjq3ymldP4UUhgkhyVErbd5iVcZzzVu5pTsdQKgEnyxOX4APpArZdoszAP0eIeD6P9KKgHkRE6BKVBTeZJBCgTu3OZj1GPpTlzVhDAh1KUwfh+SWJGOhrKUhQO0CGdSsFuYDKxmlSSXFtyfhKy3OODAzDfnTWl0bbGNTdSlt6p4SJ3cc560jdBUHWpKEAAyWhp+IY75yeaQ8e9obOgt77jqunyhL7juYOWUrEv06VzK7l7xBrmoWbWnPw2UHzLA+HecMegmSwmlk0lcnQ0Yt6RX1ftQq+o6fw+17xRcLuqH8tGX807ob7xWuh8AtWFC7fWrVaqDuylLfhSOnQ57CrGg8FXsShITYtH/pIgth1JzLSVP6VXseHW7SCUByIJjcT0J49KRSnP8FS932M+MeycjS3bp3XD7pDCAcSc8P61X0VhNpO1JDsOGKmeXGTh/QVtbtMVEfESmWEbej8HmhXUebygqKhsCYDu0uSNpABl8A1WGKMXb2/cnLI3rwOhYeQS7wT8IAc/EZx3OaZs3QUgKYCAAkOydwYDoCkAHo9SbqNo2AKjygoD7YI3Y468Q4zTVlIASAVQMrYqPqRn19O9WJh1+zmjvkm7pbB7m2k/pL1OP8K/D9hTc0lonco7kuiCtRABSQfKkgN2ptOp2LcFht6d+vzxTl3xl0AqO0jIzj9MGtyYtHG6r+D+jcbPe2UkH4LxJdxgK4Z35f61I138M02wtSdXq0hJ8oSvcSOOkz+812d7W7gnYkbh5Qp/hSckdcYP/IRb+ILXuSuAkgEBLCAGlmJ7vgNWtjKJylv2HupAI8S1YcPMN6uYMs1BX7GX0oUlPiOr8gJA4dnjzV1WvtnegiQgjcgEjcCGAcSnIPSJrRLi6hSiTbQ7pEb1FgkxLAkuMTyzVuTG4o5NXsRqG/8AuV5TjgFj9S/1pZXspqgtCE6+/uuK2hztGOS5aBXZXNOpW4Ayx+XwzAwxUJ59KxqijyptoCNqQ6YcyXMNlyHoc2bijj//AJRvbin/AOIX4Icj4ZJGd04Jh+OtLXvYy4ySrW6gqJDJS5UFEsBkeb0611t2ySn4ikv1lvKozwC5TnI9K0vqAU4ZISXkl3ggjgcz2HrQ5sPBHHaz2GUH3avUFTsyncq4GXd2HzoSf4dpdlX7pctwHgT357xiuwupcZdZlZg7T5i8mYAM9TFa7RbdRJKW8iQAFKWr+ry9DwxpJZWtjLGnpHIan2B0tq2FKVc3EEyQEgDl2w31Ne8E9hLV11KSoAh0oKmIT1V3MxxVXTg6u5uLqtpUzBtt1WGYyUJgAckvxVnw9arS7i0sSsMnqny7XxMO3dVHHKb9UmGcYrSRAt+yWlSXFpPMKKifuWx+r0e94FpkWx/9Og7YhDlTGXOfo3NVdLYNwXCknyAgkRBcFvQFj8xWLS/Ii26RuWfOqC5guRJZuHLvnFUcmJxQrpPBNPbuv7i0sBJdOwSeMcTnsKBe01sLsMgJQTc8wCZCUz3A9WLF6f3C351qCWSyiSySy9wy3b6965PV+IL1q7dq2FWrDqCbjMpUEkJ4ALF26/KkdyrYypFLxTxNGpKtNp0JUcm4wFtBEuCMnoG5+lvw7wRdyzdsX9p97uKFB+gIBSfhVBwTzMUv4NoUWkC3bSEpBnqYEnqTXvGfaFWlv6QpBLXFXVpf4koQY9PMa2bEskaXYceSWPZ8m1ulXp7xBCkKSe4Ndb7J+3WwC3qJyLdzoTwo/wBPcYbFM+3Pg51NhGvSd3vB52kJZo9cv3qL7F2bd1N6zc2ncxAOYcODwQ/0psWRZIX7aYmTG4T10+js/HfCCojUWPLcDBQGFhtxkZQWn0dqWt+JpvJcAIWBtUklmw7DkdCBUzS6254coJuve0yj5V5Va4btHA+RzVHU+GpuH3+nUkltyTwXMpjj7g1OScPgrGSnp9m+lth35VBzgRie/wCzR13UIABBKi8AEnhzyQG5NL29WLiWZlSCnG0tz0HQ9KMogpDpG4dC2OHDEj1rJmaoZRr0ggb3Ksf56ZGe1KajVD3m7CmbiQPuBQFKSQSUlKiXKQTnqOhxI+vNJLU3JIj7d81RCtjd7XFgeWkj94pE6zcWfFAvXi0sBzWmmWR8JDGev3zTk2z7udQkKFtJBWz+gHJoiA0/Et2c+uO3yoOmAJJSkpgDliA5x/8AkR1imAXLJDkZJMJ/v8qkA2WtpPPHoO00jq7wABueWYQDKv7vlqwvWEuiyd1wuCs4SQwxyJwO+Wqf4vqremSdReuMEkbyXnykBKQPM7l4+jPSOV6QyXub3raih7nlQG2oEE4YKOPWO9cp497bqNz/AE+gTvWB51BihDlpI6dj/apniHieo8RY+expMM/8y7Pb4Qeg6c5rr/Z/2NTbR5k+7QJCEsVKHciexGe/FQlk3xgrf6+f+i3GlctI5fwj+H/vrj6hRuKuH+ZdL7EMXITGTjNdvovCLdlJQi3gs6mLjHyDEjA9DVhNgABnA4GAIbHT9aUXdYEbtyvn8UMGGMiOXq2PG1ue2Tllb0ugHm2fhtYdm+EMSMMOePzpoZUA0GRPMz0c0HV6YbFbjtIJL8Bk8jkO8PhqNcst5SZaWPRsEVcmL+HWNltIBB5KmUCoF8uTPp9K2uFMjYVsJh/hw7mS8+s1i0sQNqklSlMCA/l5z0wMngcg6EglQbHxRDkPlmMN9qBha9bgkAEjALZ5Yvkgn65oatO5ckh1JUxMOk/C3IiQ8vnmtzuZRgEEgDhvwkseYPGWagHUK92StrbEJ3ZeQHAYNu4AeCPSiYIlZ/FkvDYk9HGOXmaCbhSJADlyygQ57jPFN+7B6Egv6EpAj5DjrSet0xKDuYuSASBkSILvtcF8eU0oQZUz4Lq3OQCYSAwLOB+pPWlzeU6uEkAd+fUR+8VveD+UP5gSVOwBAA+JwxPbE1pdtjcwBgOzksCwlWc9S5npRCg1vUquKYCNpUokgbRx3JVP04oSlKCwUkkMzOydxKQ6uqQCo7egJmlLjPgPPdon0olgbGJgnaoO3IDekAFj3oGKtq4yVpBBAISSn/anEyXzPWkdQWSfwlR3KAknayQC3BCRHRXUxm1fYMEnahRnA3KUVYyXY9QMdBU7V3S0EP8AiE4LOQMCYDn5UrGNtWuAxDkAj8W1yDP+4NPT5VhKQVv5gGLbSM8AuCWmSGxSyQXLn4QT1cuQwIxBdz3xRkAbEqUBtBASHcjaWcj8KQZcyc9KAUHtW0p3EqwAWiJLlRyR0aXf0rntUo37vuUkhOzzK5Qg5Dy1xUZwHpjxPxIqZKDKiQgcEj/qKj4UPg5NM6G0mxbhW4tuUTG9RMqL4/xUoL7jvwV/Bf1Nxb2JRsQElTADASJMt0bjlqPeWxId0oZLgQWAAY/ihp7+tZ8XHukYK3SCwGQTzn1oPviFDfgPuSCHJY4M/iL5PHoepogD0i1bVDDEv5i6p/p6cjtSviPiFuxaStfxBMy5VcIL7AZc4bigeIeMi1tSEm7euOpCAw8pwSfwJDEucw0SE9D4Or3ou6hXvLmw7QITa+HAdmyH5LczQr3BfsA/0NzWJ99fOy1uKUWJyCw951kYDfKn/ELISrTAeVPvFJaP6VNgAYL+tNXNyEuI8wLTCnyGl+gGa28R0m5Vgywvfmj/ABUckqa+SmNd/B7SEqUCEnDBz5QxMzkn8m70vo9Ei94t7u45QjTLUBJm4raerAboPDVRXpnAyGIJ7gEmZl80p7LbVeIau6vFsItIMuD5lEACes5DV1IlI63QeEoVav6VSEJ3Cdo2utvi2OQBiRk18I1unXoNYxEoVyMg5+oNfoy3YQlA2hvKPWMV86/jL7O+8QjWIEsy26wP0rgX+B9Rb/Gf7K1zhXldGLFxOoSfIk2yAQ4+IEO4hmGOr1zJtr0Cjdsuuwo+a27lILsocdJIPelvYfxJwbKnJQd6JgDBHeS7etdIpf8AMEQx3Nz8TJfqH3N6d67Xp14Ir1K/Ios29Qj31ggqwpJ/E+QrkkPBw9D/ANTvAYEHCnIBTiDgv6ZpLXeFqtLN7THap/PbOFYJj54+lYseIJvgrQGuJ+NJhxME8kNBqEocNrr9HRGXL0vsPeuqeX6kj1xQN4ywc9OgnNYdJAIDEAgBp7ueC8T1oKjPYCOxp4snJGLobJcAv9PzrNm66jl5mg3VsJaerzjrNbaX4usf2qqJs+9rSdvmJCRwMq+QwG4nFDIUolJITaAIYHLEekHrW+qvJQCtSknaNxJ4Skgv2AftNfPPG/bS9rFKsaEFKBCr5hIY/hIfpl+ahJ12xoq3SLntH7eWtMBatpK7p+C0nKhgbix2DnkluKgeF+zl3V3hc1ave3W8lvFu0AXngcZE96oezXsULQcHzKcqvKHnP/aDxOSfrXX6bTItp2pgHMuVNyTk/vFc6Usuo6j7+X8exZ8cfe2MeF+ApskKKt62Z2w7Y6CPXvxRtUtnU5DKCR5BuIfAmQoz86HZ8SCw6TBOf6mafTv2rXVa1ykBLuRnoJcYchn+VdUMcYKonO5OTtmykkkGfrmIcdXJj/aKXQZI3yVPHDMSGn4ufWt7+oABfAl3Zh3+VLFgpXlL5MZLPHX6dqaPZhtSAF7jhTJAYkguZyzEdoavWdU5CSAlZliXIS7O0Px270mLhDMT09XOSe1Gt3toUopJJaEglS2gBuTJA9aegBrlhS7lsuQhLkyAXIh4JYB4cGRRk2XIJHmSSx9XH5fTFE1OxaTbV+NKg2FM3m7hnonuyfkQx/qDNIb1+gpTCl/bvaDc2wD/AEkh/uPWK9dtjlto653OCPvjlzRbWn/ESHIICgOCX5cHr+lY92Qzctn7HEF/+KARW7ZkEyx8oZ+zt1lvSk03gokecspiSOs9GPy4p4LZt+SpkDk8cmYnt3yVdbacMCBuCgSCxS4MjO44hooGFSiFMPhUAokAeYgGIcw3zpRZZKeVJASVGNxEknkOSIEU2sh2SGTwOnT1f1+tJ6hLMEwSTiC5cuXwBnj4awyFfeBJU/8At2swALjzH+pkiBxPWhBQG0E/CACRLkQT82fs9F1aErUyAUp2gZkkZJMkP2ra74QSgkAZdiXIGRJn9vQswG7eLeXuQ5gHjo/X55rCyCS84kQ+XgFxxzz2esWrB54rXUebYhkAFklQcBiHKlnL8RyBh6EhkL3LatpAI3AFnwM7YBkAMMULxHVptpV8RAZ3+IvhIaHWY7d6MlkyGnEZZ05ywKfkxqXpke/X7wzaQT7v/wBRRgrI4bCfrFSac3xX8lI0th/DdOdxXcH8xRAb/wAtOQh/6RyeST0qiq31HxD6ifs9L3UEoKUmWZ4iZPrz3o2qvj3Y2lKU20fGssBiVHhLn9ktXUkkqRJu3Zqq44gTx0cv+v51N12vK1+40o33EpAXcJBRbVDnDXFM8DBE4asbbuqSBbNy1pwHXcICbtwQCAlz7tDkzu83TiqaNGnThO1ISi0dxSlgPOkpDl3aXftNFi9ifhvhqbO9Tb1rT5rindSslZzJmMUa2+5yRAEs5JEZcbQAAwY5biSLuAWi6W3ecLLhWwpUQwU0S4eCwrC7JHIUzOUlwWnPr+tSb2MlRtZtAJAyXfdLqLuH7gY/YrXXHahBLlrqH6l0rGeK0Ra2+6UCr3gVhyp1OQGHdKiO3yo+q+C2VR/OQT2Yr+vFQzPr5RbH3/AzqEuAlmY7iWhsQeDS3sJfGzUrS25eruFROQlgx9MjtWddqAhK3IIFsrcqcuBEfQ/Oi+w2nSjQ2gwK1oFxbgsQtRUJZiWlu1da6Iy7K+qWblssptwCnJYgApLM+c/Z6o39uptXLCwB7xLZdlAfJ4ae1Trl47XLPOH27XDCeW5jmKDa1DLRtLOd4EsX8ziOWd6h9Ti+7ja8+PkMfS7Ph2usL0eqIkG2v0cA/qIrudPrEqSlafhUkMHgBhHrw9Ofxn8ASr3ertAMseZusmuK9lPEoVZVgyJ45H6/WmwZfvYlLyuxci4T109nTru7jliOHeCf8fepHiXhXmN22rbc9M8MfkwqqEu/pHD9g3RnoHvXS/IeGLOzsX5x3xVAEfTa3eVOCm6PjR/U3TuOOr0Q3AQ/XA/f0amPEvDwsO+24CNiwDMnnoC3f6VKGrKFNcDL56Kb8QP9XUc0vH2H532MruMXwRjtWNGrzfL+1aLZs9AJy/y7VnQHzFw8dWamRNnVIs6nxIoN0qt6YnyW3JuXSwcySwPrtDYiu/8AA/ZZFm2EqQEgfDbHoJUfxGPSq3hXhKbKWT51O5uEDsGT0DYAim7twAhLbiogFyIBeS+BDVzLE5u5/wC3j/1lJZFFVATUZXt86kBykfhCsPHb7Vi/ckS8ejljA5gj50xfV7sFTEb9oUz4eCR2fiaH7uHPOO0fSG+9dSVEbJl7XpSlDnakJFoBuSYDfiLwCO9D1JKgkbiAVJLOUuAXKeFBw+JFGX4d5mUN3ndO0sUO5B4ZmZwS+etM3NOIPTr+5ohBZSQziQee7erNl/vWlhMq+IS2YxwHgfIUVNkFywx+/nzS+lRcNxTxbjaAkfm+7du4ZmoQMHtoLqLggAMBndLv8m561uUAulTEqbyFQgQMev1o1klgQhicgkBpkw79YrPuf5m5LO43lQJ8ocgBvxSMQOlEwTTWlM6gNwJDjoTjtAEdqKVlIdRnDgfPvQzf2JYBSmESHV2c8+tYRq0L3FK0qCSQVcOMsfqPrQZgqbk/AsgkpyGHmEgOzcv0GM0e+U20biGAknoAC6j6B6TtrO4k44xPfsGivXtVkEE+V2YSJ8sxOOnVuVMeWdxSthAJBIkAhvvkjsKSuSdxBKgSEwxSCwLzLs79PuxevuvcXcW/hfBJEu7KMbW4pe+tRMFISzl3J3H0IAADE5d+M0BkIXbXvHQlBUlB8y42pW5LFyCY2jaAzHvWdUQTCWERgP8AZh2o6yEgsO7Yc9fU0vcYKBUWAB+rD+2WpWMI3EliEgFXD8vj5D5fetlXlJdvMSGBMOfuQJMd6IboAK2IdoPqwj8JL8tw9aFQJEMC7qPEfd2aAfXqoRW2ndvZ4IB4cq80S5iCR1pW+HUpIcgDIhhiOeDgcVRt2sy5KhtbATtkdyVS/AFIeMXhZtiHWshCB/Us4HRhBJjmllLYyVkbxG4byjZS+HubYKUmQkHgqP8A7fWnNPpCFf7EgMADx8sYz0pjSeFbEFJcqV8S/wCpRckvlsiRAA4oWt1QQfc20+8vFLbBi2FCFXCzBLH4fiLYqsI0hZMNq9SmylHvD/4ga0lIClXCWhKeVFxlh3pK34OvUqCtR5UBQKLAJZLOxuN8SwH5YYFOeHez5CjcuqFy8pO3eMIzFsf9NIfAqwEsGeHYnp1J64qoiXuJBUDumejvj8vpSq7jmTLdcbQeew/Kj3FuoAuwQcM4Mbc8Z/YoCkeYMZMAd5V9WBzSNjC+mu7X/wDTJSCWgbWgdAkkP1oqB6QXdjhgQG45B6u1FQhmPLKckkjzP+E4DEk960dZDnqouJcN5SOTMn1ipsKPWkuQCck4Hdx6Q33xW11L2bZHN1HJ5Urln/5rZNpyC2QJ/pYAGepc1jUagGzbITt/m24IwN4yOPSo5el8lIdg/bG6m3pLwcb12/hl3Udr9GfaKf8ACbqbNm2iP5VlCVL6KSAkpMccseWqB7UXN9uwhZBKtQhKiBAAU5YZbH0q+tZ2sSFOZI5OSCGYucjvXYnok/yML1BJIWwcQAS2HgZMZLDNJrUoBIBB27U8kskASIAx1LsfSvXtQd0DkDsxef8AazMfyahkswwkdo6DvzQCzodHo06rTXtKsOraVJfg4+Ul2718E1dhel1BGFW1H7R96+0+G+Km2tCyYBlvu/Jd65n+NXs4E3LeqtjyXUuT3Ln8q4sT+x9Q4/5Z/saS5wrytiOkvhdsKBDMCPnDfJzQioM7OohyWy+4OOwA5qB7M+IFlWnAOUEjrmuiVcBciAMjLbnbOcH6V3SVMgnaAXHKX4ch+HEkes0rqdILo2M5eDyegHQ0b3vmBbBBnmXnq7D1FBK5EtL9GnMTFK0NZC95ctKG4+Xg9D/en9AtjJEg/mMUzeAUliHcT07Ed+/NLeG6VVtUylvKR6iO1FSvsDj7H6WVcYgSCA7dvWR9KGogEmA4HmaWHdnah37+docyw4HahpS7KMkA8EJeZYzRsSgl4gwcKh5f/jPaa8LKt7gjYzbW56/4odm/u2qGFB5g8ccfbFGSSoKEpPUcejhjFEwhdtqGoIShPmtbisv+FW0JDQS35jvRl2CQoQlUtyGcgHvj7U6tLMwdTNuMMPWeeOflW6mYk8Zcdvv8qzDZMUkAFyGw5HWAPvS3htpCTcSC6380HJ8wc4OY7ADiqapDjr+Rmpyr5SqWck4gs7J67svwA5oRMGtX9yXYgE85O0mSBies9q198HPXn8x9qxdv+n5/80ndu+cAM5mXgD0Eywnr2omCov7kOo5JDBiAASAQQS5IngjEV5S07PdsRbTABJMFjHWekY6UohgAljtEiSHEqaC4Es36UD/UD0AIB+b4ljjM5asEdu66ZmX7QQfz+UVhSwJdyouPNyp08wOGeOe9Sl3XGQ4IA7jbn8vkK0tghLAq3sdylEEbjylgBtHD5rUYrHU56/lkjB/5oBuvAUUyHIYkDsDGIoKSep5YN25w0DnMUBW20lpJdgAkkgPw0qUS7noB3pGMOXteNzAFgzli3Bbd1I4gse9BuapgwaVPIcktAc4w7Y7TU25dY5LktgDtngZz07tS6r58o5IEA9IkDuDxS0GygrUmAHV1L4aX4aZatRdLEExJgEED9YB71NGtYOYTOYwW/fai2NYArjuBz88lqDVBsrXlJCdxZPkZJaEggF24YAH0cVG8N067q/fqHllNpzi2xPvDLhSz1wD0qf7SC5cNm15raFAru3CWa2H8hDyVeWMqO0ATNbReG3dU3vAbemYAIBZV5P8A6jShB/8AL9XNLCKl6x3Jx0et625fVs0zpQ+1WoZ9pBbbaSr/AMQ9VkNkiWNVND4SLKSm2kCfMSXUs9VEyZJyY4pu3YTaAYFgwSAH2jsB2PSs6i2sq8gDOSpjJbAYmHIYnuar8EwCkPk+Xc/lBMbeCPm7vlqypmU4cQAUkloAwPX8qJpLNwghaUpSzJSMAMB2PXgdq2vHaB5clLtO0H8R6gNmsElG2GUQGBUXiVFMQMgOaCqwTuIZ+EgAARgfPv8A3qmbSp7w/ScE0r5gyepJwXCWLYgMdocs79aVsIp7pQCQoAqPlU7wMl0peXYdt3SiXAWO4vJMD8JwG4Yc5gURYW5IAgc5dw/o4THU+laWS43LKQVGA20g/wBJcnce4zw1Iw0DSSQAcNGIH6mR9PnSmsI9wlse8t8vAuifnn506pHUuOn7wKT1Z/lmXAKPWLqf8VHK/SvlFMf5E3X3Bc12nRLJSu6QzSHSIPf8qqrd1FRYOWIDMHf8mz3NSNPpxd8QuXFAn3VtKI6lRVz/ALTNUb1hLq/3Ge5z85bt+Vdq6RDyzC1j9HfJ9B3Na39R8IAcqU3QYeSY/u7V5dppAEPtbjFARqVQGSYMGHY/bq7fKsMO5BljtcPyXEfmflVe7oVa/wAOXYUQVW/MgQ5GB9C/yaufVcYjku+XByZnHHHFPeA+Oixe3swKiFDjaqfkyj9B2rl+sx88fJdx2hscuMj4zcSqxeIwpCm+nFdhavIWkLE7wXDGOPq5Nb/xa8DFvVKuoB2XJdoJbrzXPezmqd7ZPdP3f+9dOLIs2JTI5IfbnXhltand3JDN3y7nqwFL7HJ9HPy+/Ipkpx1IcemP1rBsHLQ7H1YH7CiAXyBJwPpgUXSu/SH+/wDaiI0vYf3/AG9EspYw2P21BpDbR9z9+AlRI2JScqwQJKsM3etjdCtq0r8ucPudmL/t3oS1AhiSS0nEgvxiZoWt1ZSxSQSVBJKjGZhw6uc/lREGzpYDQxeI+TAMR2rewomTA4eD9MDH34oSrrwAFbiAZYBy08xWguD3pCUlWxISVuwQ+AASConLsWYUTDSs7gXZ0lLBiXE/KiJcHMMAwbLycP8AdvzpQa1CDtcO271fJ+tAVqnO0blFZJDAqLQHAZkpD5xWZqGdRcLR86mXTuAUBPD8PTV3UwI/sIfn94qXeuKUVRtAPlILkwDIIhMt1g4rJaMBuLJLl8Ntfvn8urV5HiCQdkbss5cDGOlaXdV5VQWSTESQOCWcerCgBJdpG4gECZngFlHhx1omPL1owJlyfpEdP15oa1KUhKvK9wOgbgSzP5gPhgYcwDQ9MkbDuU6kq2oQPwpd3UckqJj8zRU2gwYZy0Euwz0ID8ZNYImoAbSHKtgCv+4s4Tx0k8U5ZSAQCWJVtkhioksEtlxEP26UwNIIKQM5HLlyXpm1aSFJJPmCnBMEnaxZsxQboyNCCGYeVzu5lgwDZJMGp2uUXAdAXuDEKhKifKSqGafy4qwV9MASGk9D2H9qR12kdImVKSNgjy5nDAy/p9YtjEPV2SFFy4CiHbLcpmHcD0Y1PurZu46fvpXTajw83FBkpALuBwOB2680h4h4eLKmTJ54n1NFSM4she+UC4MghsHDy7w0fsVld02rRubd22Epd9y1HypALjMsOATRrl8EgOPKAOMJH9hSP+tTdWk/htvtLwVK+ImOANvP4uooS9clBfyNFUnJjujtFV739/aVlIG1L7EmATJMgAAHiust65IPQYg+n7n1rlrLwTAIJEvALfPBasLvlLKS4l2JcFu3Q9J5muj7aWkT+43tnZI1ibkYHfL/ACNM7goIDlBU5CXAUQmcS/y618603iCwRP5kR++1dt7Mar3oFwqUpg0Tucx9C7N+lLLG0FTsdTpjbQN7qIDsDk8CS6iZAMYolmwraAQzDHyx3Z/nVS7aCfVRglpUXYfagqsqCW3AqL+ZhEv8LdOM0jDZLv2X3CQOocGGeYbpSV/alYf4m2uS0Eg5PDw/VutVHS5BcqICi5BI4A/OQOJpTYlS3jcRJ67SY+RJ6VMcl6u5sL8sEjIDkjjBMv1hnzS1zT7SVBnG5QJAYOliTx6Yl5qzetJ8hLZAT1JIIg9ZNK6m0Nu8BO74ZLBRww7FUfOlYRf4oySzD5x8zANTvEdQlFpSlKDQX9FoP6U1fSsH4gCEjy4GZPJLYHcVL9oLQu6a8SXGxSoYBwUnA9DUcvSX9UUhpifgF4qXfXwu+pssQAkRxBCqqaizIVIJYHmBwzsPlUv2UtH/AE9shPxJd+5JJjmrC9U5YggGA+SezV3EV0KuCSoON0F+3b5/ahW0lizFUsS7yXIM49KYKQpjIP0w/HGaEh0lgCUgH69PWiEHvd/tGS4HyDPWbDBSTuSFA4VAZil1HDT+VHt6Us7hRjH3rX3RfgJLbn5ywfiSPyoilbxj2f8A9V4UUqIVfsEuQQfK8Tgja1fDbVw2rjjKTX3v2Uue7vBC2Nu6GUDgMCR/7mFfMv4rezJ0msUQPIsun7V5/wBK/s5pYX09opmXOF+V+hrRnchDEkbBsJ4Ahvv+dMW7HwvkKeMYZh1DVB9ldfutqtEsoOUw4Yxj1/OuiAAaIUO5g8+ldstOiUHasGbTBoAZkxh/zzSgSkKaWSGABw5dpouruEfk3Yc/f7UtZVPy/Wggs+v3LzpS4OQWBbBf6detGN+QcJBlgJDYnEsXzFJq1TOC2R6hvTrSd3xBvlP76DvVaJldPiaXKAfMGUcw7/J69c8Q4GcAd6g6u+CQHKDuBUREB2cfjGSG/wAUNfiElIAHYsFKEA8PH946GgWW72tIeUqVkAYJALO7Pns3SgHWSDlTM7bTxkAlhiHP2qMPEmcO5JyeBEMx6O/rWyb5kpIc58zOxcBy3MxRcQci4nXA96BqNSFEASVO0hMAOS57OwEnio6tSyiHBkuQ85bPfsPrNFt3iHJ3F1NkbQIZocEcuTwzVqpBsqkj6fb9frWAnn6/nPWkVX2SS8Z/f75pjR6l7eFG46lgEMAngAPy77iAzl+KRoJgg7Rwggr7z6clhngCgoYbnyoAD/aA7x3j5Cm9akbF/ihgA4c/89a01avOoBQUxYqSnaCpuOGb6MMPQsIXTJZpWEhMASVEQHJHmxxk9aJZUIWzkpUEuGYEyw6gjPV2oOntMdxlLKAEfE7E9SwBivXi/JD9P231ikYT3vgkFRBTukg/RmDuWYROKzdvAM88YP2ADkk8d69rLiTlgP0n5dHilrWoSkFwD0+p/fzpBjpNKQm2VLPmPV8nA65muJ8c1O5RZixMgN++f2Koa3xNSgzgBnz1cP1qPfvJIeNoDk9APoPtSfirfgNctIgeKanaRZB/mXIx8KevzpnS6QEMHYCYaOp6O/3qh4LpDf33VDau5CEyQEjGCCHBP2q7pfAylKVMA+R8+vqK6MPpVvtgy7aS6RM0iClKgAGUJgcF46VP19tsqYO31rpV2gm3J/8A5dz1P2rnr9oqXtbnMz26VaL2Sa0TUWiWCZJLMOSYrqPZzxVSZVJLYjLDpDD71Lu6IDynghzOXcHrD/aqGjsCAlX1SzCZ74+9NJ2aKo7qzqgUnj5Y7zDfaKR/16lbh8IdknJI65aejY+y2kSC6yYQkpaTtaSSME44PTtRbmoAUlDFRguAwSmWJczPAc9hXMyqFtNe99bLFQdmBghlZectg8Dit7u51EpnzJSYkeruHLf4rOkUQhLbiJJKyCpp6Py2HzWLthJWVQQo+YsT8IAG08D6y7NmphNbVt0jcPMyHADS0ySd3PJoSirBSmVK3AjiWx1DdaNcshKAhJISAwA4Z2Ls5Pq71MvagDcO75nuSeB24qb2MC1SmU89HJLSZLDoBUvxnTe8095Lt5FT6B8fKn03CqSoENhgMn0fBakb8W9RBDpVlmlHAqc9Kx47ZnT6TYhIRAQkAh+Al/kQaFbk7iG3s/2j9aPofMlBdJ8qFYkkAz0x84phNtSwliD5gTH4DLflXXFiNC1gFawlDMkkKJy8QJHz+VULfhIfcQ5yPk/y60XTaQvCAU7vNIkN6TT1y8fd4KrhSSEsxYqbuPK4czj5UWAQuaLcpMCBuYn8Uz6TWpsZO1iOHcE9R2/sao6XTKCQbjbwGJiG6tDfSlNSV73bckB0/wDdPLu+IbkmhsIubJy22BukkBQADiYeifxM8K/1vhibwH8y07gfJ/sAa3RbuEkrA2sCliCQWAKYEh3Ly7s2Kr+A7SpdhTFN5BB7FiPk4PXiuH6uLVZY9xf/AAPFryfm3Rag2rgVMGW6c19Ct3AUAgpO+U+h7ZP3rlvbrwE6TWXLZDDc6e4NNey2uBSUud6UkCcoJEfIt9ulehyWSCmjmS4ScShehy8Ev8369zQbKfMe/b0H6UW8eTPTqzih2st2M9Q/6UEFn0e8qXUQAASSpyAwdvn1MDvS960SGUAN9v3g3K2un8Lg5fITk1tf1AWlsuGPp26/vmkNTdKpXuWACzmQTzuIOW/s1XqybZlOqN4XV+83+7CXVcU5O5wEoYMohjEMGmlrmsL5ckbSR+J2gswMtJoV4qUQHB2gJSR0AgQA/SmUWUbUEb1eX+ZuCUh2gJZ3A7zHzqiJs9aQSW2lRAJUElyByYBYDqYnNE0V3ykHEkFI8zswl8TWtu0QVbCpJKSlxuBKJJJaGiQaJeUYHu0oIAAAQEOGDOkAScuQ/wBK1+DUH0ZCVpJ2KcEMpwgbk5JhyMDvWlu6A4/ff170vfuM4B+fbtWt68VJN07UORtTAJSzPtEhJHJzmhQbHhfG0+YhXEPDEue/261hOsKZmfLJkgMWLZGILCMRSYLFKd4IIBWwlMkNMlTT0cziseZW5QQWKmByN2WdmJYywoUGy4PEHS7OZgZM9+wesXdQfMkKTtfKfUvtBHJzjPNS2UUKIHkSoOtmckFgCc4Jbj1Nb6ZQz0f0JLiR2BYegOak4jJlrTawBCUh4DEnKnaS/Pal7zgmYdsiflkZ9G70jYvziD9yf1/saYR4klJAUyu30/c1JoewC74ElTn8uzfKgXfEAH5/vS3iOtBLu8/b8sTU65fKidqSQOk9csKbjoXkUVapg7uCcMXDGTiAWZ/9tKeIDfssT/M8yuvukn/9jApfS3nLqUQlKSonokTBOOzcn1r3gn824bjB7inRD7Uj4U9mHTrUlDnOvC2ysZcY8vfo+ieD6XahB2u5YHgRl+Oz0TV2lBgSFdNoZLOOnNO+FaVQtJtlaULYsO45AfAP6UPxBgyQklJZKnG2CJhunAqrYEQV6RaiUkOMv1Dnynv8sPS2rtAJ3MStzBgCeIj5PVoWhKkwp2BPTcHcBj9+BSOo8IUoSZ7Y+Q4FFOzM0Ro/eJ8p2qWOhb0mHHenrPg+07yAB+QAAM/etPD9WLckOAPJA2kvkKcl/SnzrioAQmC/rx+X3otgGLaoUlJ2tiCXJBz/AM8UlrrrOkQc7i8uC4SJL4j+1DOoKCUrMkkpgsnaMDo2Zy/02VfJZXQsXd88dKmxkFA2rAaCDPTnPyxQbWvNxCipJSxO2TuLRJYBLkQzwRQk3VBLqI3y5SMegP6vnmll6pTOpBS5IHMO3Rg/brSDGNXq1KUHUySmUgyFEgyejP8AWkLqg4JJkgs5xyJHLc9/Ue3tKQ34RLhn7YjAPQDmgBQ3EmHy/VvyAFLRrPX8uG+EtDsSxgdcvQ9ZZBs3kufMk/It/j71vcugKaXVgcYfPfPzre3ZO0uYIbq7k0mRVBseD9SNfBLBXZtAKLFCXBPQD8zn/FVdBoyU+ZkuGITDDEcgN/igeyyX09kulhbTALEKCjkvzAY1bRpgpKnSfKoh1lnYjzNhunpV10LLsT0PhgSgJCfKI2ENHIIHlLkfKazp7igAmX+E7S+yFF+Glu0DNN6a0CGkRgqO5txDvn79B1rQAbVbdq1FKSFEJPvRyyR9OQ7dKYARKP5ZCgx2OQZJ6kgZmO/zoGgIuoC0BSY2pSqG77ZALf2PSmtPZYL8yvO5clylw3lhhtPRwG+owQDtKgW3JIDTALluW9PSgYSvLKAsFPwlwEh9zMohndzPTigBSkXDcTuAdBKd6gCxJcpxu4huaYWohKQ0BwzviA57M8fdqRUWADwAzfl3pJJNOL8jIn/xk8EGo0tvW2xgAK++fSvjPh+rNq4FSwz6V+ivBynU6fUaJRBdJKfmkY9Ca/Pnj3hitPqLlpQYpURXP9BPjywPwJnjpS9v7R1CyHB4PTo1YtW5ftSHgF/3lopkqR9SOg/fFWBaOUsoHqOOGfrXY9OhUrV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Picture 5" descr="http://poradumo.pp.ua/uploads/posts/2014-11/yak-vibrati-parasolku_23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71810"/>
            <a:ext cx="5524496" cy="3452810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419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Логічне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слідування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4181</TotalTime>
  <Words>641</Words>
  <Application>Microsoft Office PowerPoint</Application>
  <PresentationFormat>Екран (4:3)</PresentationFormat>
  <Paragraphs>111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675</cp:revision>
  <dcterms:created xsi:type="dcterms:W3CDTF">2015-07-30T12:36:53Z</dcterms:created>
  <dcterms:modified xsi:type="dcterms:W3CDTF">2016-02-19T17:34:22Z</dcterms:modified>
</cp:coreProperties>
</file>