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275" r:id="rId4"/>
    <p:sldId id="281" r:id="rId5"/>
    <p:sldId id="273" r:id="rId6"/>
    <p:sldId id="272" r:id="rId7"/>
    <p:sldId id="276" r:id="rId8"/>
    <p:sldId id="282" r:id="rId9"/>
    <p:sldId id="283" r:id="rId10"/>
    <p:sldId id="284" r:id="rId11"/>
    <p:sldId id="279" r:id="rId12"/>
    <p:sldId id="28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1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02.10.2015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976075" y="928670"/>
            <a:ext cx="37305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uk-UA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Редагування 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текстів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2357430"/>
            <a:ext cx="553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5733257"/>
            <a:ext cx="754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Picture 2" descr="C:\Users\Admin\Desktop\Розділ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3476648" cy="3476648"/>
          </a:xfrm>
          <a:prstGeom prst="rect">
            <a:avLst/>
          </a:prstGeom>
          <a:noFill/>
        </p:spPr>
      </p:pic>
      <p:pic>
        <p:nvPicPr>
          <p:cNvPr id="5" name="Picture 2" descr="C:\Users\Admin\Desktop\132492087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536106" cy="2417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4285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Розмісти цифри у фігурах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3571868" y="714356"/>
            <a:ext cx="714380" cy="714380"/>
            <a:chOff x="2071670" y="3500438"/>
            <a:chExt cx="928694" cy="928694"/>
          </a:xfrm>
        </p:grpSpPr>
        <p:sp>
          <p:nvSpPr>
            <p:cNvPr id="18" name="Прямокутник 17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0" name="Групувати 29"/>
          <p:cNvGrpSpPr/>
          <p:nvPr/>
        </p:nvGrpSpPr>
        <p:grpSpPr>
          <a:xfrm>
            <a:off x="2000232" y="642918"/>
            <a:ext cx="954238" cy="857256"/>
            <a:chOff x="357158" y="2071678"/>
            <a:chExt cx="1357322" cy="1219374"/>
          </a:xfrm>
        </p:grpSpPr>
        <p:sp>
          <p:nvSpPr>
            <p:cNvPr id="12" name="Шестикутник 11"/>
            <p:cNvSpPr/>
            <p:nvPr/>
          </p:nvSpPr>
          <p:spPr>
            <a:xfrm>
              <a:off x="357158" y="2071678"/>
              <a:ext cx="1357322" cy="1219374"/>
            </a:xfrm>
            <a:prstGeom prst="hexagon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/>
            <p:cNvSpPr/>
            <p:nvPr/>
          </p:nvSpPr>
          <p:spPr>
            <a:xfrm>
              <a:off x="785786" y="2428868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6500826" y="571480"/>
            <a:ext cx="1000132" cy="928694"/>
            <a:chOff x="3923955" y="3541260"/>
            <a:chExt cx="1214446" cy="1214446"/>
          </a:xfrm>
        </p:grpSpPr>
        <p:sp>
          <p:nvSpPr>
            <p:cNvPr id="31" name="Прямокутник 30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/>
          <p:cNvGrpSpPr/>
          <p:nvPr/>
        </p:nvGrpSpPr>
        <p:grpSpPr>
          <a:xfrm>
            <a:off x="5000628" y="571480"/>
            <a:ext cx="986737" cy="928694"/>
            <a:chOff x="3857620" y="3500438"/>
            <a:chExt cx="1366252" cy="1285884"/>
          </a:xfrm>
        </p:grpSpPr>
        <p:sp>
          <p:nvSpPr>
            <p:cNvPr id="21" name="Овал 20"/>
            <p:cNvSpPr/>
            <p:nvPr/>
          </p:nvSpPr>
          <p:spPr>
            <a:xfrm>
              <a:off x="3857620" y="3500438"/>
              <a:ext cx="1366252" cy="1285884"/>
            </a:xfrm>
            <a:prstGeom prst="ellipse">
              <a:avLst/>
            </a:prstGeom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2021392" y="1960276"/>
            <a:ext cx="954238" cy="857256"/>
            <a:chOff x="357158" y="2071678"/>
            <a:chExt cx="1357322" cy="1219374"/>
          </a:xfrm>
        </p:grpSpPr>
        <p:sp>
          <p:nvSpPr>
            <p:cNvPr id="42" name="Шестикутник 41"/>
            <p:cNvSpPr/>
            <p:nvPr/>
          </p:nvSpPr>
          <p:spPr>
            <a:xfrm>
              <a:off x="357158" y="2071678"/>
              <a:ext cx="1357322" cy="1219374"/>
            </a:xfrm>
            <a:prstGeom prst="hexagon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785786" y="2428868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6" name="Групувати 55"/>
          <p:cNvGrpSpPr/>
          <p:nvPr/>
        </p:nvGrpSpPr>
        <p:grpSpPr>
          <a:xfrm>
            <a:off x="2000232" y="3357562"/>
            <a:ext cx="986737" cy="928694"/>
            <a:chOff x="3857620" y="3500438"/>
            <a:chExt cx="1366252" cy="1285884"/>
          </a:xfrm>
        </p:grpSpPr>
        <p:sp>
          <p:nvSpPr>
            <p:cNvPr id="57" name="Овал 56"/>
            <p:cNvSpPr/>
            <p:nvPr/>
          </p:nvSpPr>
          <p:spPr>
            <a:xfrm>
              <a:off x="3857620" y="3500438"/>
              <a:ext cx="1366252" cy="1285884"/>
            </a:xfrm>
            <a:prstGeom prst="ellipse">
              <a:avLst/>
            </a:prstGeom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кутник 57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857488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29124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929322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214546" y="135729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5" name="Прямокутник 74"/>
          <p:cNvSpPr/>
          <p:nvPr/>
        </p:nvSpPr>
        <p:spPr>
          <a:xfrm>
            <a:off x="2214546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6" name="Прямокутник 75"/>
          <p:cNvSpPr/>
          <p:nvPr/>
        </p:nvSpPr>
        <p:spPr>
          <a:xfrm>
            <a:off x="3571868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7" name="Прямокутник 76"/>
          <p:cNvSpPr/>
          <p:nvPr/>
        </p:nvSpPr>
        <p:spPr>
          <a:xfrm>
            <a:off x="5214942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8" name="Прямокутник 77"/>
          <p:cNvSpPr/>
          <p:nvPr/>
        </p:nvSpPr>
        <p:spPr>
          <a:xfrm>
            <a:off x="6715140" y="135729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79" name="Прямокутник 78"/>
          <p:cNvSpPr/>
          <p:nvPr/>
        </p:nvSpPr>
        <p:spPr>
          <a:xfrm>
            <a:off x="2857488" y="200024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80" name="Групувати 79"/>
          <p:cNvGrpSpPr/>
          <p:nvPr/>
        </p:nvGrpSpPr>
        <p:grpSpPr>
          <a:xfrm>
            <a:off x="3571868" y="2071678"/>
            <a:ext cx="714380" cy="714380"/>
            <a:chOff x="2071670" y="3500438"/>
            <a:chExt cx="928694" cy="928694"/>
          </a:xfrm>
        </p:grpSpPr>
        <p:sp>
          <p:nvSpPr>
            <p:cNvPr id="81" name="Прямокутник 80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Прямокутник 81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3" name="Групувати 82"/>
          <p:cNvGrpSpPr/>
          <p:nvPr/>
        </p:nvGrpSpPr>
        <p:grpSpPr>
          <a:xfrm>
            <a:off x="5000628" y="1928802"/>
            <a:ext cx="1000132" cy="928694"/>
            <a:chOff x="3923955" y="3541260"/>
            <a:chExt cx="1214446" cy="1214446"/>
          </a:xfrm>
        </p:grpSpPr>
        <p:sp>
          <p:nvSpPr>
            <p:cNvPr id="84" name="Прямокутник 83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Прямокутник 84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6" name="Групувати 85"/>
          <p:cNvGrpSpPr/>
          <p:nvPr/>
        </p:nvGrpSpPr>
        <p:grpSpPr>
          <a:xfrm>
            <a:off x="6500826" y="1928802"/>
            <a:ext cx="1000132" cy="928694"/>
            <a:chOff x="3923955" y="3541260"/>
            <a:chExt cx="1214446" cy="1214446"/>
          </a:xfrm>
        </p:grpSpPr>
        <p:sp>
          <p:nvSpPr>
            <p:cNvPr id="87" name="Прямокутник 86"/>
            <p:cNvSpPr/>
            <p:nvPr/>
          </p:nvSpPr>
          <p:spPr>
            <a:xfrm>
              <a:off x="3923955" y="3541260"/>
              <a:ext cx="1214446" cy="1214446"/>
            </a:xfrm>
            <a:prstGeom prst="rect">
              <a:avLst/>
            </a:prstGeom>
            <a:solidFill>
              <a:srgbClr val="FFC000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Прямокутник 87"/>
            <p:cNvSpPr/>
            <p:nvPr/>
          </p:nvSpPr>
          <p:spPr>
            <a:xfrm>
              <a:off x="4270941" y="3888245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2" name="Прямокутник 91"/>
          <p:cNvSpPr/>
          <p:nvPr/>
        </p:nvSpPr>
        <p:spPr>
          <a:xfrm>
            <a:off x="3571868" y="278605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93" name="Прямокутник 92"/>
          <p:cNvSpPr/>
          <p:nvPr/>
        </p:nvSpPr>
        <p:spPr>
          <a:xfrm>
            <a:off x="5214942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94" name="Прямокутник 93"/>
          <p:cNvSpPr/>
          <p:nvPr/>
        </p:nvSpPr>
        <p:spPr>
          <a:xfrm>
            <a:off x="6715140" y="271462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95" name="Групувати 94"/>
          <p:cNvGrpSpPr/>
          <p:nvPr/>
        </p:nvGrpSpPr>
        <p:grpSpPr>
          <a:xfrm>
            <a:off x="3571868" y="3500438"/>
            <a:ext cx="714380" cy="714380"/>
            <a:chOff x="2071670" y="3500438"/>
            <a:chExt cx="928694" cy="928694"/>
          </a:xfrm>
        </p:grpSpPr>
        <p:sp>
          <p:nvSpPr>
            <p:cNvPr id="96" name="Прямокутник 95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Прямокутник 96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8" name="Групувати 97"/>
          <p:cNvGrpSpPr/>
          <p:nvPr/>
        </p:nvGrpSpPr>
        <p:grpSpPr>
          <a:xfrm>
            <a:off x="3571868" y="5000636"/>
            <a:ext cx="714380" cy="714380"/>
            <a:chOff x="2071670" y="3500438"/>
            <a:chExt cx="928694" cy="928694"/>
          </a:xfrm>
        </p:grpSpPr>
        <p:sp>
          <p:nvSpPr>
            <p:cNvPr id="99" name="Прямокутник 98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Прямокутник 99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увати 100"/>
          <p:cNvGrpSpPr/>
          <p:nvPr/>
        </p:nvGrpSpPr>
        <p:grpSpPr>
          <a:xfrm>
            <a:off x="5000628" y="3357562"/>
            <a:ext cx="954238" cy="857256"/>
            <a:chOff x="357158" y="2071678"/>
            <a:chExt cx="1357322" cy="1219374"/>
          </a:xfrm>
        </p:grpSpPr>
        <p:sp>
          <p:nvSpPr>
            <p:cNvPr id="102" name="Шестикутник 101"/>
            <p:cNvSpPr/>
            <p:nvPr/>
          </p:nvSpPr>
          <p:spPr>
            <a:xfrm>
              <a:off x="357158" y="2071678"/>
              <a:ext cx="1357322" cy="1219374"/>
            </a:xfrm>
            <a:prstGeom prst="hexagon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рямокутник 102"/>
            <p:cNvSpPr/>
            <p:nvPr/>
          </p:nvSpPr>
          <p:spPr>
            <a:xfrm>
              <a:off x="785786" y="2428868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4" name="Групувати 103"/>
          <p:cNvGrpSpPr/>
          <p:nvPr/>
        </p:nvGrpSpPr>
        <p:grpSpPr>
          <a:xfrm>
            <a:off x="6500826" y="3286124"/>
            <a:ext cx="986737" cy="928694"/>
            <a:chOff x="3857620" y="3500438"/>
            <a:chExt cx="1366252" cy="1285884"/>
          </a:xfrm>
        </p:grpSpPr>
        <p:sp>
          <p:nvSpPr>
            <p:cNvPr id="105" name="Овал 104"/>
            <p:cNvSpPr/>
            <p:nvPr/>
          </p:nvSpPr>
          <p:spPr>
            <a:xfrm>
              <a:off x="3857620" y="3500438"/>
              <a:ext cx="1366252" cy="1285884"/>
            </a:xfrm>
            <a:prstGeom prst="ellipse">
              <a:avLst/>
            </a:prstGeom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рямокутник 105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7" name="Групувати 106"/>
          <p:cNvGrpSpPr/>
          <p:nvPr/>
        </p:nvGrpSpPr>
        <p:grpSpPr>
          <a:xfrm>
            <a:off x="5000628" y="4786322"/>
            <a:ext cx="986737" cy="928694"/>
            <a:chOff x="3857620" y="3500438"/>
            <a:chExt cx="1366252" cy="1285884"/>
          </a:xfrm>
        </p:grpSpPr>
        <p:sp>
          <p:nvSpPr>
            <p:cNvPr id="108" name="Овал 107"/>
            <p:cNvSpPr/>
            <p:nvPr/>
          </p:nvSpPr>
          <p:spPr>
            <a:xfrm>
              <a:off x="3857620" y="3500438"/>
              <a:ext cx="1366252" cy="1285884"/>
            </a:xfrm>
            <a:prstGeom prst="ellipse">
              <a:avLst/>
            </a:prstGeom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9" name="Прямокутник 108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10" name="Групувати 109"/>
          <p:cNvGrpSpPr/>
          <p:nvPr/>
        </p:nvGrpSpPr>
        <p:grpSpPr>
          <a:xfrm>
            <a:off x="6500826" y="4786322"/>
            <a:ext cx="986737" cy="928694"/>
            <a:chOff x="3857620" y="3500438"/>
            <a:chExt cx="1366252" cy="1285884"/>
          </a:xfrm>
        </p:grpSpPr>
        <p:sp>
          <p:nvSpPr>
            <p:cNvPr id="111" name="Овал 110"/>
            <p:cNvSpPr/>
            <p:nvPr/>
          </p:nvSpPr>
          <p:spPr>
            <a:xfrm>
              <a:off x="3857620" y="3500438"/>
              <a:ext cx="1366252" cy="1285884"/>
            </a:xfrm>
            <a:prstGeom prst="ellipse">
              <a:avLst/>
            </a:prstGeom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2" name="Прямокутник 111"/>
            <p:cNvSpPr/>
            <p:nvPr/>
          </p:nvSpPr>
          <p:spPr>
            <a:xfrm>
              <a:off x="4273793" y="3929066"/>
              <a:ext cx="531321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3" name="Прямокутник 112"/>
          <p:cNvSpPr/>
          <p:nvPr/>
        </p:nvSpPr>
        <p:spPr>
          <a:xfrm>
            <a:off x="2214546" y="421481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14" name="Прямокутник 113"/>
          <p:cNvSpPr/>
          <p:nvPr/>
        </p:nvSpPr>
        <p:spPr>
          <a:xfrm>
            <a:off x="3571868" y="428625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grpSp>
        <p:nvGrpSpPr>
          <p:cNvPr id="115" name="Групувати 114"/>
          <p:cNvGrpSpPr/>
          <p:nvPr/>
        </p:nvGrpSpPr>
        <p:grpSpPr>
          <a:xfrm>
            <a:off x="2143108" y="5000636"/>
            <a:ext cx="714380" cy="714380"/>
            <a:chOff x="2071670" y="3500438"/>
            <a:chExt cx="928694" cy="928694"/>
          </a:xfrm>
        </p:grpSpPr>
        <p:sp>
          <p:nvSpPr>
            <p:cNvPr id="116" name="Прямокутник 115"/>
            <p:cNvSpPr/>
            <p:nvPr/>
          </p:nvSpPr>
          <p:spPr>
            <a:xfrm rot="2824855">
              <a:off x="2071670" y="3500438"/>
              <a:ext cx="928694" cy="928694"/>
            </a:xfrm>
            <a:prstGeom prst="rect">
              <a:avLst/>
            </a:prstGeom>
            <a:solidFill>
              <a:srgbClr val="00B050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7" name="Прямокутник 116"/>
            <p:cNvSpPr/>
            <p:nvPr/>
          </p:nvSpPr>
          <p:spPr>
            <a:xfrm>
              <a:off x="2285984" y="3714752"/>
              <a:ext cx="500066" cy="500066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8" name="Прямокутник 117"/>
          <p:cNvSpPr/>
          <p:nvPr/>
        </p:nvSpPr>
        <p:spPr>
          <a:xfrm>
            <a:off x="5214942" y="414338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19" name="Прямокутник 118"/>
          <p:cNvSpPr/>
          <p:nvPr/>
        </p:nvSpPr>
        <p:spPr>
          <a:xfrm>
            <a:off x="6715140" y="414338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0" name="Прямокутник 119"/>
          <p:cNvSpPr/>
          <p:nvPr/>
        </p:nvSpPr>
        <p:spPr>
          <a:xfrm>
            <a:off x="4429124" y="207167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1" name="Прямокутник 120"/>
          <p:cNvSpPr/>
          <p:nvPr/>
        </p:nvSpPr>
        <p:spPr>
          <a:xfrm>
            <a:off x="5929322" y="207167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2" name="Прямокутник 121"/>
          <p:cNvSpPr/>
          <p:nvPr/>
        </p:nvSpPr>
        <p:spPr>
          <a:xfrm>
            <a:off x="4429124" y="350043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3" name="Прямокутник 122"/>
          <p:cNvSpPr/>
          <p:nvPr/>
        </p:nvSpPr>
        <p:spPr>
          <a:xfrm>
            <a:off x="2928926" y="3500438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4" name="Прямокутник 123"/>
          <p:cNvSpPr/>
          <p:nvPr/>
        </p:nvSpPr>
        <p:spPr>
          <a:xfrm>
            <a:off x="5929322" y="3429000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5" name="Прямокутник 124"/>
          <p:cNvSpPr/>
          <p:nvPr/>
        </p:nvSpPr>
        <p:spPr>
          <a:xfrm>
            <a:off x="2928926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6" name="Прямокутник 125"/>
          <p:cNvSpPr/>
          <p:nvPr/>
        </p:nvSpPr>
        <p:spPr>
          <a:xfrm>
            <a:off x="4429124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7" name="Прямокутник 126"/>
          <p:cNvSpPr/>
          <p:nvPr/>
        </p:nvSpPr>
        <p:spPr>
          <a:xfrm>
            <a:off x="5929322" y="5000636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+</a:t>
            </a:r>
            <a:endParaRPr lang="uk-UA" sz="4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143108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3643306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143504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6715140" y="571501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500958" y="200024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7500958" y="3429000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7500958" y="4929198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7500958" y="714356"/>
            <a:ext cx="633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=</a:t>
            </a:r>
            <a:endParaRPr lang="uk-UA" sz="4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7858148" y="714356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10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58148" y="2000240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9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858148" y="335756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11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58148" y="4857760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10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29388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6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29190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9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357554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12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857356" y="6088559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357290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166" name="L-подібна фігура 165"/>
          <p:cNvSpPr/>
          <p:nvPr/>
        </p:nvSpPr>
        <p:spPr>
          <a:xfrm rot="18393676">
            <a:off x="2300777" y="89198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TextBox 166"/>
          <p:cNvSpPr txBox="1"/>
          <p:nvPr/>
        </p:nvSpPr>
        <p:spPr>
          <a:xfrm>
            <a:off x="2143108" y="71435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76" name="L-подібна фігура 175"/>
          <p:cNvSpPr/>
          <p:nvPr/>
        </p:nvSpPr>
        <p:spPr>
          <a:xfrm rot="18393676">
            <a:off x="3729538" y="89198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7" name="TextBox 176"/>
          <p:cNvSpPr txBox="1"/>
          <p:nvPr/>
        </p:nvSpPr>
        <p:spPr>
          <a:xfrm>
            <a:off x="3643306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78" name="L-подібна фігура 177"/>
          <p:cNvSpPr/>
          <p:nvPr/>
        </p:nvSpPr>
        <p:spPr>
          <a:xfrm rot="18393676">
            <a:off x="5372611" y="89198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9" name="TextBox 178"/>
          <p:cNvSpPr txBox="1"/>
          <p:nvPr/>
        </p:nvSpPr>
        <p:spPr>
          <a:xfrm>
            <a:off x="5214942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0" name="L-подібна фігура 179"/>
          <p:cNvSpPr/>
          <p:nvPr/>
        </p:nvSpPr>
        <p:spPr>
          <a:xfrm rot="18393676">
            <a:off x="6801371" y="891981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1" name="TextBox 180"/>
          <p:cNvSpPr txBox="1"/>
          <p:nvPr/>
        </p:nvSpPr>
        <p:spPr>
          <a:xfrm>
            <a:off x="6715140" y="64291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2" name="L-подібна фігура 181"/>
          <p:cNvSpPr/>
          <p:nvPr/>
        </p:nvSpPr>
        <p:spPr>
          <a:xfrm rot="18393676">
            <a:off x="6801372" y="224930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3" name="TextBox 182"/>
          <p:cNvSpPr txBox="1"/>
          <p:nvPr/>
        </p:nvSpPr>
        <p:spPr>
          <a:xfrm>
            <a:off x="6715140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4" name="L-подібна фігура 183"/>
          <p:cNvSpPr/>
          <p:nvPr/>
        </p:nvSpPr>
        <p:spPr>
          <a:xfrm rot="18393676">
            <a:off x="5301173" y="2249303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TextBox 184"/>
          <p:cNvSpPr txBox="1"/>
          <p:nvPr/>
        </p:nvSpPr>
        <p:spPr>
          <a:xfrm>
            <a:off x="5214942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1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6" name="L-подібна фігура 185"/>
          <p:cNvSpPr/>
          <p:nvPr/>
        </p:nvSpPr>
        <p:spPr>
          <a:xfrm rot="18393676">
            <a:off x="3800976" y="224930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7" name="TextBox 186"/>
          <p:cNvSpPr txBox="1"/>
          <p:nvPr/>
        </p:nvSpPr>
        <p:spPr>
          <a:xfrm>
            <a:off x="3643306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88" name="L-подібна фігура 187"/>
          <p:cNvSpPr/>
          <p:nvPr/>
        </p:nvSpPr>
        <p:spPr>
          <a:xfrm rot="18393676">
            <a:off x="2372216" y="2177865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9" name="TextBox 188"/>
          <p:cNvSpPr txBox="1"/>
          <p:nvPr/>
        </p:nvSpPr>
        <p:spPr>
          <a:xfrm>
            <a:off x="2214546" y="20002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0" name="L-подібна фігура 189"/>
          <p:cNvSpPr/>
          <p:nvPr/>
        </p:nvSpPr>
        <p:spPr>
          <a:xfrm rot="18393676">
            <a:off x="2372214" y="3678065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1" name="TextBox 190"/>
          <p:cNvSpPr txBox="1"/>
          <p:nvPr/>
        </p:nvSpPr>
        <p:spPr>
          <a:xfrm>
            <a:off x="2214546" y="350043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2" name="L-подібна фігура 191"/>
          <p:cNvSpPr/>
          <p:nvPr/>
        </p:nvSpPr>
        <p:spPr>
          <a:xfrm rot="18393676">
            <a:off x="3800975" y="367806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3" name="TextBox 192"/>
          <p:cNvSpPr txBox="1"/>
          <p:nvPr/>
        </p:nvSpPr>
        <p:spPr>
          <a:xfrm>
            <a:off x="3643306" y="350043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4" name="L-подібна фігура 193"/>
          <p:cNvSpPr/>
          <p:nvPr/>
        </p:nvSpPr>
        <p:spPr>
          <a:xfrm rot="18393676">
            <a:off x="5372611" y="3606626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5" name="TextBox 194"/>
          <p:cNvSpPr txBox="1"/>
          <p:nvPr/>
        </p:nvSpPr>
        <p:spPr>
          <a:xfrm>
            <a:off x="5214942" y="34290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4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6" name="L-подібна фігура 195"/>
          <p:cNvSpPr/>
          <p:nvPr/>
        </p:nvSpPr>
        <p:spPr>
          <a:xfrm rot="18393676">
            <a:off x="6872811" y="3606626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7" name="TextBox 196"/>
          <p:cNvSpPr txBox="1"/>
          <p:nvPr/>
        </p:nvSpPr>
        <p:spPr>
          <a:xfrm>
            <a:off x="6715140" y="34290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198" name="L-подібна фігура 197"/>
          <p:cNvSpPr/>
          <p:nvPr/>
        </p:nvSpPr>
        <p:spPr>
          <a:xfrm rot="18393676">
            <a:off x="2372216" y="517826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TextBox 198"/>
          <p:cNvSpPr txBox="1"/>
          <p:nvPr/>
        </p:nvSpPr>
        <p:spPr>
          <a:xfrm>
            <a:off x="2214546" y="50006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0" name="L-подібна фігура 199"/>
          <p:cNvSpPr/>
          <p:nvPr/>
        </p:nvSpPr>
        <p:spPr>
          <a:xfrm rot="18393676">
            <a:off x="3729537" y="517826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1" name="TextBox 200"/>
          <p:cNvSpPr txBox="1"/>
          <p:nvPr/>
        </p:nvSpPr>
        <p:spPr>
          <a:xfrm>
            <a:off x="3643306" y="500063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3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2" name="L-подібна фігура 201"/>
          <p:cNvSpPr/>
          <p:nvPr/>
        </p:nvSpPr>
        <p:spPr>
          <a:xfrm rot="18393676">
            <a:off x="5301172" y="5106824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3" name="TextBox 202"/>
          <p:cNvSpPr txBox="1"/>
          <p:nvPr/>
        </p:nvSpPr>
        <p:spPr>
          <a:xfrm>
            <a:off x="5214942" y="492919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</a:t>
            </a:r>
            <a:endParaRPr lang="uk-UA" sz="4400" b="1" dirty="0">
              <a:latin typeface="Arial Black" pitchFamily="34" charset="0"/>
            </a:endParaRPr>
          </a:p>
        </p:txBody>
      </p:sp>
      <p:sp>
        <p:nvSpPr>
          <p:cNvPr id="204" name="L-подібна фігура 203"/>
          <p:cNvSpPr/>
          <p:nvPr/>
        </p:nvSpPr>
        <p:spPr>
          <a:xfrm rot="18393676">
            <a:off x="6872810" y="5106822"/>
            <a:ext cx="378971" cy="2275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" name="TextBox 204"/>
          <p:cNvSpPr txBox="1"/>
          <p:nvPr/>
        </p:nvSpPr>
        <p:spPr>
          <a:xfrm>
            <a:off x="6715140" y="4929198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2</a:t>
            </a:r>
            <a:endParaRPr lang="uk-UA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/>
      <p:bldP spid="176" grpId="0" animBg="1"/>
      <p:bldP spid="178" grpId="0" animBg="1"/>
      <p:bldP spid="180" grpId="0" animBg="1"/>
      <p:bldP spid="182" grpId="0" animBg="1"/>
      <p:bldP spid="184" grpId="0" animBg="1"/>
      <p:bldP spid="186" grpId="0" animBg="1"/>
      <p:bldP spid="188" grpId="0" animBg="1"/>
      <p:bldP spid="190" grpId="0" animBg="1"/>
      <p:bldP spid="192" grpId="0" animBg="1"/>
      <p:bldP spid="194" grpId="0" animBg="1"/>
      <p:bldP spid="196" grpId="0" animBg="1"/>
      <p:bldP spid="198" grpId="0" animBg="1"/>
      <p:bldP spid="200" grpId="0" animBg="1"/>
      <p:bldP spid="202" grpId="0" animBg="1"/>
      <p:bldP spid="2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85723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Підсумок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357554" y="5000636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Як </a:t>
            </a:r>
            <a:r>
              <a:rPr lang="ru-RU" dirty="0" err="1" smtClean="0"/>
              <a:t>вставити</a:t>
            </a:r>
            <a:r>
              <a:rPr lang="ru-RU" dirty="0" smtClean="0"/>
              <a:t> символ у текст?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357554" y="2214554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err="1" smtClean="0"/>
              <a:t>Розкажи</a:t>
            </a:r>
            <a:r>
              <a:rPr lang="ru-RU" dirty="0" smtClean="0"/>
              <a:t>, як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розумієш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тексту.</a:t>
            </a:r>
            <a:endParaRPr lang="uk-UA" dirty="0" smtClean="0"/>
          </a:p>
        </p:txBody>
      </p:sp>
      <p:sp>
        <p:nvSpPr>
          <p:cNvPr id="10" name="Прямокутник 9"/>
          <p:cNvSpPr/>
          <p:nvPr/>
        </p:nvSpPr>
        <p:spPr>
          <a:xfrm>
            <a:off x="335755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dirty="0" err="1" smtClean="0"/>
              <a:t>Пригадай</a:t>
            </a:r>
            <a:r>
              <a:rPr lang="ru-RU" dirty="0" smtClean="0"/>
              <a:t>, як </a:t>
            </a:r>
            <a:r>
              <a:rPr lang="ru-RU" dirty="0" err="1" smtClean="0"/>
              <a:t>знайти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слова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помилками</a:t>
            </a:r>
            <a:r>
              <a:rPr lang="ru-RU" dirty="0" smtClean="0"/>
              <a:t>.</a:t>
            </a:r>
            <a:endParaRPr lang="en-US" b="1" dirty="0" smtClean="0"/>
          </a:p>
        </p:txBody>
      </p:sp>
      <p:sp>
        <p:nvSpPr>
          <p:cNvPr id="11" name="Прямокутник 10"/>
          <p:cNvSpPr/>
          <p:nvPr/>
        </p:nvSpPr>
        <p:spPr>
          <a:xfrm>
            <a:off x="3357554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зайвий</a:t>
            </a:r>
            <a:r>
              <a:rPr lang="ru-RU" dirty="0" smtClean="0"/>
              <a:t> символ? Поясни, </a:t>
            </a:r>
            <a:r>
              <a:rPr lang="ru-RU" dirty="0" err="1" smtClean="0"/>
              <a:t>звертаючись</a:t>
            </a:r>
            <a:r>
              <a:rPr lang="ru-RU" dirty="0" smtClean="0"/>
              <a:t> до </a:t>
            </a:r>
            <a:r>
              <a:rPr lang="uk-UA" dirty="0" smtClean="0"/>
              <a:t>тексту.</a:t>
            </a:r>
            <a:endParaRPr lang="ru-RU" dirty="0" smtClean="0"/>
          </a:p>
        </p:txBody>
      </p:sp>
      <p:sp>
        <p:nvSpPr>
          <p:cNvPr id="12" name="Прямокутник 11"/>
          <p:cNvSpPr/>
          <p:nvPr/>
        </p:nvSpPr>
        <p:spPr>
          <a:xfrm>
            <a:off x="3357554" y="4500570"/>
            <a:ext cx="5150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dirty="0" smtClean="0"/>
              <a:t> </a:t>
            </a:r>
            <a:r>
              <a:rPr lang="ru-RU" b="1" dirty="0" err="1" smtClean="0"/>
              <a:t>Home</a:t>
            </a:r>
            <a:r>
              <a:rPr lang="ru-RU" b="1" dirty="0" smtClean="0"/>
              <a:t>, </a:t>
            </a:r>
            <a:r>
              <a:rPr lang="ru-RU" b="1" dirty="0" err="1" smtClean="0"/>
              <a:t>End</a:t>
            </a:r>
            <a:r>
              <a:rPr lang="ru-RU" b="1" dirty="0" smtClean="0"/>
              <a:t>?</a:t>
            </a:r>
            <a:endParaRPr lang="ru-RU" dirty="0" smtClean="0"/>
          </a:p>
        </p:txBody>
      </p:sp>
      <p:pic>
        <p:nvPicPr>
          <p:cNvPr id="13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024178" cy="302417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357554" y="5500702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ru-RU" dirty="0" smtClean="0"/>
              <a:t>Як </a:t>
            </a:r>
            <a:r>
              <a:rPr lang="ru-RU" dirty="0" err="1" smtClean="0"/>
              <a:t>вставити</a:t>
            </a:r>
            <a:r>
              <a:rPr lang="ru-RU" dirty="0" smtClean="0"/>
              <a:t> в текст </a:t>
            </a:r>
            <a:r>
              <a:rPr lang="ru-RU" dirty="0" err="1" smtClean="0"/>
              <a:t>вільний</a:t>
            </a:r>
            <a:r>
              <a:rPr lang="ru-RU" dirty="0" smtClean="0"/>
              <a:t> рядок?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750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28-31, </a:t>
            </a:r>
            <a:r>
              <a:rPr lang="uk-UA" b="1" i="1" dirty="0" err="1" smtClean="0">
                <a:solidFill>
                  <a:schemeClr val="tx1"/>
                </a:solidFill>
              </a:rPr>
              <a:t>завд</a:t>
            </a:r>
            <a:r>
              <a:rPr lang="uk-UA" b="1" i="1" dirty="0" smtClean="0">
                <a:solidFill>
                  <a:schemeClr val="tx1"/>
                </a:solidFill>
              </a:rPr>
              <a:t>. </a:t>
            </a:r>
            <a:r>
              <a:rPr lang="uk-UA" b="1" i="1" smtClean="0">
                <a:solidFill>
                  <a:schemeClr val="tx1"/>
                </a:solidFill>
              </a:rPr>
              <a:t>1-2(стор.31)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символ,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 перед  ним.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98" y="1930509"/>
            <a:ext cx="7310411" cy="20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4221088"/>
            <a:ext cx="7075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символ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й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способом: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 курсор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2000" contrast="5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517232"/>
            <a:ext cx="3619201" cy="11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Редагування тексту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2276872"/>
            <a:ext cx="768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текст символ, установи курсор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введи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абзац,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81956"/>
            <a:ext cx="48641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58052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тексту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рядок, установи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рази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143240" y="4000504"/>
            <a:ext cx="1071570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5572132" y="4000504"/>
            <a:ext cx="114300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\Desktop\200px-Insertpa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2307468" cy="163830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Редагування тексту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00570"/>
            <a:ext cx="5929354" cy="207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1142976" y="357187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А для </a:t>
            </a:r>
            <a:r>
              <a:rPr lang="ru-RU" dirty="0" err="1" smtClean="0"/>
              <a:t>переміщення</a:t>
            </a:r>
            <a:r>
              <a:rPr lang="ru-RU" dirty="0" smtClean="0"/>
              <a:t> курсора в </a:t>
            </a:r>
            <a:r>
              <a:rPr lang="ru-RU" dirty="0" err="1" smtClean="0"/>
              <a:t>кінець</a:t>
            </a:r>
            <a:endParaRPr lang="ru-RU" dirty="0" smtClean="0"/>
          </a:p>
          <a:p>
            <a:r>
              <a:rPr lang="uk-UA" dirty="0" smtClean="0"/>
              <a:t>рядка використовують клавішу </a:t>
            </a:r>
            <a:r>
              <a:rPr lang="en-US" b="1" dirty="0" smtClean="0"/>
              <a:t>End.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142976" y="2143116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виправити</a:t>
            </a:r>
            <a:r>
              <a:rPr lang="ru-RU" dirty="0" smtClean="0"/>
              <a:t> </a:t>
            </a:r>
            <a:r>
              <a:rPr lang="ru-RU" dirty="0" err="1" smtClean="0"/>
              <a:t>помилку</a:t>
            </a:r>
            <a:r>
              <a:rPr lang="ru-RU" dirty="0" smtClean="0"/>
              <a:t> на початку рядка,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ru-RU" b="1" dirty="0" err="1" smtClean="0"/>
              <a:t>Home</a:t>
            </a:r>
            <a:r>
              <a:rPr lang="ru-RU" b="1" dirty="0" smtClean="0"/>
              <a:t>.   </a:t>
            </a:r>
            <a:r>
              <a:rPr lang="ru-RU" dirty="0" smtClean="0"/>
              <a:t>Курсор </a:t>
            </a:r>
            <a:r>
              <a:rPr lang="ru-RU" dirty="0" err="1" smtClean="0"/>
              <a:t>перейде</a:t>
            </a:r>
            <a:r>
              <a:rPr lang="ru-RU" dirty="0" smtClean="0"/>
              <a:t> на початок рядка. 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7143768" y="2857496"/>
            <a:ext cx="642942" cy="64294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7143768" y="3571876"/>
            <a:ext cx="642942" cy="64294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20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6" grpId="1" animBg="1"/>
      <p:bldP spid="16" grpId="2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714876" y="1142984"/>
            <a:ext cx="2316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Фізхвилинка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85786" y="2357430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Щось втомились ми сидіти,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трохи відпочити.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вгору, руки вниз,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сусіда подивись.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вгору, руки в боки,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зроби чотири скоки.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так, ось так, ось так!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Плесніть у долоньки раз.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роботу! Все гаразд!</a:t>
            </a:r>
          </a:p>
        </p:txBody>
      </p:sp>
      <p:pic>
        <p:nvPicPr>
          <p:cNvPr id="1026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429124" y="785794"/>
            <a:ext cx="2592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Працюємо за </a:t>
            </a:r>
          </a:p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dmin\Desktop\Розділ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976582" cy="297658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67944" y="8367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Опрацювання тексту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643306" y="2071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 на виконання текстовий редактор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Відкрий текстовий документ, який тобі вкаже вчитель.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857620" y="3286124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Щоб відкрити текстовий документ: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571868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dirty="0" err="1" smtClean="0"/>
              <a:t>Вибери</a:t>
            </a:r>
            <a:r>
              <a:rPr lang="ru-RU" dirty="0" smtClean="0"/>
              <a:t> кнопку      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у </a:t>
            </a:r>
            <a:r>
              <a:rPr lang="ru-RU" dirty="0" err="1" smtClean="0"/>
              <a:t>верхньому</a:t>
            </a:r>
            <a:r>
              <a:rPr lang="ru-RU" dirty="0" smtClean="0"/>
              <a:t> </a:t>
            </a:r>
            <a:r>
              <a:rPr lang="ru-RU" dirty="0" err="1" smtClean="0"/>
              <a:t>лівому</a:t>
            </a:r>
            <a:endParaRPr lang="ru-RU" dirty="0" smtClean="0"/>
          </a:p>
          <a:p>
            <a:r>
              <a:rPr lang="uk-UA" dirty="0" smtClean="0"/>
              <a:t>куті вікна </a:t>
            </a:r>
            <a:r>
              <a:rPr lang="en-US" b="1" dirty="0" smtClean="0"/>
              <a:t>WordPad. </a:t>
            </a:r>
            <a:r>
              <a:rPr lang="uk-UA" dirty="0" smtClean="0"/>
              <a:t>Відкриється вікно із заголовком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14752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кутник 10"/>
          <p:cNvSpPr/>
          <p:nvPr/>
        </p:nvSpPr>
        <p:spPr>
          <a:xfrm>
            <a:off x="4500562" y="4786322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Відкриття документа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57186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ru-RU" dirty="0" err="1" smtClean="0"/>
              <a:t>Відкрий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папки, де </a:t>
            </a:r>
            <a:r>
              <a:rPr lang="ru-RU" dirty="0" err="1" smtClean="0"/>
              <a:t>збережено</a:t>
            </a:r>
            <a:r>
              <a:rPr lang="ru-RU" dirty="0" smtClean="0"/>
              <a:t> документ.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571868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заголовком </a:t>
            </a:r>
            <a:r>
              <a:rPr lang="ru-RU" b="1" dirty="0" err="1" smtClean="0"/>
              <a:t>Відкрити</a:t>
            </a:r>
            <a:r>
              <a:rPr lang="ru-RU" b="1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озділ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976582" cy="297658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67944" y="83671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Опрацювання тексту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357554" y="2071678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У </a:t>
            </a:r>
            <a:r>
              <a:rPr lang="ru-RU" dirty="0" err="1" smtClean="0"/>
              <a:t>тексті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. </a:t>
            </a:r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Пригадай</a:t>
            </a:r>
            <a:r>
              <a:rPr lang="ru-RU" dirty="0" smtClean="0"/>
              <a:t> правила,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виправити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Склади</a:t>
            </a:r>
            <a:r>
              <a:rPr lang="ru-RU" dirty="0" smtClean="0"/>
              <a:t> алгоритм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 у </a:t>
            </a:r>
            <a:r>
              <a:rPr lang="ru-RU" dirty="0" err="1" smtClean="0"/>
              <a:t>тексті</a:t>
            </a:r>
            <a:r>
              <a:rPr lang="ru-RU" dirty="0" smtClean="0"/>
              <a:t>. </a:t>
            </a:r>
            <a:r>
              <a:rPr lang="uk-UA" dirty="0" smtClean="0"/>
              <a:t>Обґрунтуй вибір потрібних клавіш клавіатури.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357554" y="4643446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dirty="0" smtClean="0"/>
              <a:t>Відредагуй текст.</a:t>
            </a:r>
            <a:endParaRPr lang="uk-UA" dirty="0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428992" y="4929198"/>
            <a:ext cx="5429288" cy="646331"/>
            <a:chOff x="3428992" y="4929198"/>
            <a:chExt cx="5429288" cy="646331"/>
          </a:xfrm>
        </p:grpSpPr>
        <p:sp>
          <p:nvSpPr>
            <p:cNvPr id="17" name="Прямокутник 16"/>
            <p:cNvSpPr/>
            <p:nvPr/>
          </p:nvSpPr>
          <p:spPr>
            <a:xfrm>
              <a:off x="3428992" y="4929198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 err="1" smtClean="0">
                  <a:solidFill>
                    <a:srgbClr val="FF0000"/>
                  </a:solidFill>
                </a:rPr>
                <a:t>Якщо</a:t>
              </a:r>
              <a:r>
                <a:rPr lang="ru-RU" i="1" dirty="0" smtClean="0">
                  <a:solidFill>
                    <a:srgbClr val="FF0000"/>
                  </a:solidFill>
                </a:rPr>
                <a:t> символ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видалено</a:t>
              </a:r>
              <a:r>
                <a:rPr lang="ru-RU" i="1" dirty="0" smtClean="0">
                  <a:solidFill>
                    <a:srgbClr val="FF0000"/>
                  </a:solidFill>
                </a:rPr>
                <a:t>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випадково</a:t>
              </a:r>
              <a:r>
                <a:rPr lang="ru-RU" i="1" dirty="0" smtClean="0">
                  <a:solidFill>
                    <a:srgbClr val="FF0000"/>
                  </a:solidFill>
                </a:rPr>
                <a:t>,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вибери</a:t>
              </a:r>
              <a:endParaRPr lang="ru-RU" i="1" dirty="0" smtClean="0">
                <a:solidFill>
                  <a:srgbClr val="FF0000"/>
                </a:solidFill>
              </a:endParaRPr>
            </a:p>
            <a:p>
              <a:r>
                <a:rPr lang="ru-RU" i="1" dirty="0" smtClean="0">
                  <a:solidFill>
                    <a:srgbClr val="FF0000"/>
                  </a:solidFill>
                </a:rPr>
                <a:t>кнопку </a:t>
              </a:r>
              <a:r>
                <a:rPr lang="ru-RU" b="1" i="1" dirty="0" err="1" smtClean="0">
                  <a:solidFill>
                    <a:srgbClr val="FF0000"/>
                  </a:solidFill>
                </a:rPr>
                <a:t>Скасувати</a:t>
              </a:r>
              <a:r>
                <a:rPr lang="ru-RU" b="1" i="1" dirty="0" smtClean="0">
                  <a:solidFill>
                    <a:srgbClr val="FF0000"/>
                  </a:solidFill>
                </a:rPr>
                <a:t>       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і</a:t>
              </a:r>
              <a:r>
                <a:rPr lang="ru-RU" i="1" dirty="0" smtClean="0">
                  <a:solidFill>
                    <a:srgbClr val="FF0000"/>
                  </a:solidFill>
                </a:rPr>
                <a:t>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відміни</a:t>
              </a:r>
              <a:r>
                <a:rPr lang="ru-RU" i="1" dirty="0" smtClean="0">
                  <a:solidFill>
                    <a:srgbClr val="FF0000"/>
                  </a:solidFill>
                </a:rPr>
                <a:t>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останню</a:t>
              </a:r>
              <a:r>
                <a:rPr lang="ru-RU" i="1" dirty="0" smtClean="0">
                  <a:solidFill>
                    <a:srgbClr val="FF0000"/>
                  </a:solidFill>
                </a:rPr>
                <a:t> </a:t>
              </a:r>
              <a:r>
                <a:rPr lang="ru-RU" i="1" dirty="0" err="1" smtClean="0">
                  <a:solidFill>
                    <a:srgbClr val="FF0000"/>
                  </a:solidFill>
                </a:rPr>
                <a:t>дію</a:t>
              </a:r>
              <a:r>
                <a:rPr lang="ru-RU" dirty="0" smtClean="0">
                  <a:solidFill>
                    <a:srgbClr val="FF0000"/>
                  </a:solidFill>
                </a:rPr>
                <a:t>.</a:t>
              </a:r>
              <a:endParaRPr lang="uk-UA" dirty="0">
                <a:solidFill>
                  <a:srgbClr val="FF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8" y="5214950"/>
              <a:ext cx="238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Групувати 17"/>
          <p:cNvGrpSpPr/>
          <p:nvPr/>
        </p:nvGrpSpPr>
        <p:grpSpPr>
          <a:xfrm>
            <a:off x="3357554" y="5572140"/>
            <a:ext cx="5500726" cy="923330"/>
            <a:chOff x="3357554" y="5572140"/>
            <a:chExt cx="5500726" cy="923330"/>
          </a:xfrm>
        </p:grpSpPr>
        <p:sp>
          <p:nvSpPr>
            <p:cNvPr id="19" name="Прямокутник 18"/>
            <p:cNvSpPr/>
            <p:nvPr/>
          </p:nvSpPr>
          <p:spPr>
            <a:xfrm>
              <a:off x="3357554" y="5572140"/>
              <a:ext cx="55007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5. </a:t>
              </a:r>
              <a:r>
                <a:rPr lang="ru-RU" dirty="0" err="1" smtClean="0"/>
                <a:t>Збережи</a:t>
              </a:r>
              <a:r>
                <a:rPr lang="ru-RU" dirty="0" smtClean="0"/>
                <a:t> </a:t>
              </a:r>
              <a:r>
                <a:rPr lang="ru-RU" dirty="0" err="1" smtClean="0"/>
                <a:t>відредагований</a:t>
              </a:r>
              <a:r>
                <a:rPr lang="ru-RU" dirty="0" smtClean="0"/>
                <a:t> текст. Для того </a:t>
              </a:r>
              <a:r>
                <a:rPr lang="ru-RU" dirty="0" err="1" smtClean="0"/>
                <a:t>щоб</a:t>
              </a:r>
              <a:r>
                <a:rPr lang="ru-RU" dirty="0" smtClean="0"/>
                <a:t> </a:t>
              </a:r>
              <a:r>
                <a:rPr lang="ru-RU" dirty="0" err="1" smtClean="0"/>
                <a:t>зберегти</a:t>
              </a:r>
              <a:r>
                <a:rPr lang="ru-RU" dirty="0" smtClean="0"/>
                <a:t> </a:t>
              </a:r>
              <a:r>
                <a:rPr lang="ru-RU" dirty="0" err="1" smtClean="0"/>
                <a:t>текстовий</a:t>
              </a:r>
              <a:r>
                <a:rPr lang="ru-RU" dirty="0" smtClean="0"/>
                <a:t> документ, </a:t>
              </a:r>
              <a:r>
                <a:rPr lang="ru-RU" dirty="0" err="1" smtClean="0"/>
                <a:t>вибери</a:t>
              </a:r>
              <a:r>
                <a:rPr lang="ru-RU" dirty="0" smtClean="0"/>
                <a:t> кнопку      .</a:t>
              </a:r>
              <a:endParaRPr lang="uk-UA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6072206"/>
              <a:ext cx="247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786190"/>
            <a:ext cx="4714908" cy="88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67944" y="836712"/>
            <a:ext cx="421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З’єднай зображення однакових парасольок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16000" contrast="48000"/>
          </a:blip>
          <a:srcRect/>
          <a:stretch>
            <a:fillRect/>
          </a:stretch>
        </p:blipFill>
        <p:spPr bwMode="auto">
          <a:xfrm rot="10800000">
            <a:off x="2714612" y="2143116"/>
            <a:ext cx="5957079" cy="38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Admin\Desktop\Розділ 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05186"/>
            <a:ext cx="2357454" cy="2357454"/>
          </a:xfrm>
          <a:prstGeom prst="rect">
            <a:avLst/>
          </a:prstGeom>
          <a:noFill/>
        </p:spPr>
      </p:pic>
      <p:cxnSp>
        <p:nvCxnSpPr>
          <p:cNvPr id="20" name="Заокруглена сполучна лінія 19"/>
          <p:cNvCxnSpPr/>
          <p:nvPr/>
        </p:nvCxnSpPr>
        <p:spPr>
          <a:xfrm rot="10800000">
            <a:off x="6643702" y="2357430"/>
            <a:ext cx="1000132" cy="7143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Заокруглена сполучна лінія 21"/>
          <p:cNvCxnSpPr/>
          <p:nvPr/>
        </p:nvCxnSpPr>
        <p:spPr>
          <a:xfrm rot="10800000">
            <a:off x="5000628" y="3786190"/>
            <a:ext cx="2571768" cy="57150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Заокруглена сполучна лінія 23"/>
          <p:cNvCxnSpPr/>
          <p:nvPr/>
        </p:nvCxnSpPr>
        <p:spPr>
          <a:xfrm rot="10800000">
            <a:off x="5357818" y="4214818"/>
            <a:ext cx="642942" cy="142876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Заокруглена сполучна лінія 26"/>
          <p:cNvCxnSpPr/>
          <p:nvPr/>
        </p:nvCxnSpPr>
        <p:spPr>
          <a:xfrm rot="16200000" flipV="1">
            <a:off x="2964645" y="4036223"/>
            <a:ext cx="571504" cy="7143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1188</TotalTime>
  <Words>508</Words>
  <Application>Microsoft Office PowerPoint</Application>
  <PresentationFormat>Екран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145</cp:revision>
  <dcterms:created xsi:type="dcterms:W3CDTF">2015-07-30T12:36:53Z</dcterms:created>
  <dcterms:modified xsi:type="dcterms:W3CDTF">2015-10-02T13:27:31Z</dcterms:modified>
</cp:coreProperties>
</file>